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803" r:id="rId4"/>
    <p:sldMasterId id="2147484095" r:id="rId5"/>
  </p:sldMasterIdLst>
  <p:notesMasterIdLst>
    <p:notesMasterId r:id="rId34"/>
  </p:notesMasterIdLst>
  <p:handoutMasterIdLst>
    <p:handoutMasterId r:id="rId35"/>
  </p:handoutMasterIdLst>
  <p:sldIdLst>
    <p:sldId id="2076136291" r:id="rId6"/>
    <p:sldId id="2076136294" r:id="rId7"/>
    <p:sldId id="2076136293" r:id="rId8"/>
    <p:sldId id="2076136302" r:id="rId9"/>
    <p:sldId id="2076136295" r:id="rId10"/>
    <p:sldId id="2076136296" r:id="rId11"/>
    <p:sldId id="2076136306" r:id="rId12"/>
    <p:sldId id="2076136305" r:id="rId13"/>
    <p:sldId id="2076136307" r:id="rId14"/>
    <p:sldId id="2076136308" r:id="rId15"/>
    <p:sldId id="1853" r:id="rId16"/>
    <p:sldId id="2076138159" r:id="rId17"/>
    <p:sldId id="1818" r:id="rId18"/>
    <p:sldId id="2076138160" r:id="rId19"/>
    <p:sldId id="1834" r:id="rId20"/>
    <p:sldId id="2076138166" r:id="rId21"/>
    <p:sldId id="2501" r:id="rId22"/>
    <p:sldId id="2076138167" r:id="rId23"/>
    <p:sldId id="2076138173" r:id="rId24"/>
    <p:sldId id="1830" r:id="rId25"/>
    <p:sldId id="2076138174" r:id="rId26"/>
    <p:sldId id="1840" r:id="rId27"/>
    <p:sldId id="1820" r:id="rId28"/>
    <p:sldId id="2076138175" r:id="rId29"/>
    <p:sldId id="1821" r:id="rId30"/>
    <p:sldId id="1824" r:id="rId31"/>
    <p:sldId id="2076138176" r:id="rId32"/>
    <p:sldId id="2076136300" r:id="rId33"/>
  </p:sldIdLst>
  <p:sldSz cx="14630400" cy="8229600"/>
  <p:notesSz cx="6858000" cy="9144000"/>
  <p:embeddedFontLst>
    <p:embeddedFont>
      <p:font typeface="Calibri" panose="020F0502020204030204" pitchFamily="34" charset="0"/>
      <p:regular r:id="rId36"/>
      <p:bold r:id="rId37"/>
      <p:italic r:id="rId38"/>
      <p:boldItalic r:id="rId39"/>
    </p:embeddedFont>
    <p:embeddedFont>
      <p:font typeface="Consolas" panose="020B0609020204030204" pitchFamily="49" charset="0"/>
      <p:regular r:id="rId40"/>
      <p:bold r:id="rId41"/>
      <p:italic r:id="rId42"/>
      <p:boldItalic r:id="rId43"/>
    </p:embeddedFont>
    <p:embeddedFont>
      <p:font typeface="Poppins" panose="00000500000000000000" pitchFamily="2" charset="0"/>
      <p:regular r:id="rId44"/>
      <p:bold r:id="rId45"/>
      <p:italic r:id="rId46"/>
      <p:boldItalic r:id="rId47"/>
    </p:embeddedFont>
    <p:embeddedFont>
      <p:font typeface="Poppins Light" panose="00000400000000000000" pitchFamily="2" charset="0"/>
      <p:regular r:id="rId48"/>
      <p:italic r:id="rId49"/>
    </p:embeddedFont>
    <p:embeddedFont>
      <p:font typeface="Segoe UI" panose="020B0502040204020203" pitchFamily="34" charset="0"/>
      <p:regular r:id="rId50"/>
      <p:bold r:id="rId51"/>
      <p:italic r:id="rId52"/>
      <p:boldItalic r:id="rId53"/>
    </p:embeddedFont>
    <p:embeddedFont>
      <p:font typeface="Segoe UI Light" panose="020B0502040204020203" pitchFamily="34" charset="0"/>
      <p:regular r:id="rId54"/>
      <p:italic r:id="rId55"/>
    </p:embeddedFont>
    <p:embeddedFont>
      <p:font typeface="Segoe UI Semibold" panose="020B0702040204020203" pitchFamily="34" charset="0"/>
      <p:regular r:id="rId56"/>
      <p:bold r:id="rId57"/>
      <p:italic r:id="rId58"/>
      <p:boldItalic r:id="rId59"/>
    </p:embeddedFont>
    <p:embeddedFont>
      <p:font typeface="Segoe UI Semibold (Headings)" panose="020B0604020202020204" charset="0"/>
      <p:regular r:id="rId60"/>
      <p:bold r:id="rId61"/>
      <p:italic r:id="rId62"/>
      <p:boldItalic r:id="rId63"/>
    </p:embeddedFont>
  </p:embeddedFontLst>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slide" id="{4B2DE8E9-9E55-4C3F-8350-4C1FC5FEEBDE}">
          <p14:sldIdLst>
            <p14:sldId id="2076136291"/>
            <p14:sldId id="2076136294"/>
            <p14:sldId id="2076136293"/>
            <p14:sldId id="2076136302"/>
            <p14:sldId id="2076136295"/>
            <p14:sldId id="2076136296"/>
            <p14:sldId id="2076136306"/>
            <p14:sldId id="2076136305"/>
            <p14:sldId id="2076136307"/>
            <p14:sldId id="2076136308"/>
            <p14:sldId id="1853"/>
            <p14:sldId id="2076138159"/>
            <p14:sldId id="1818"/>
            <p14:sldId id="2076138160"/>
            <p14:sldId id="1834"/>
            <p14:sldId id="2076138166"/>
            <p14:sldId id="2501"/>
            <p14:sldId id="2076138167"/>
            <p14:sldId id="2076138173"/>
            <p14:sldId id="1830"/>
            <p14:sldId id="2076138174"/>
            <p14:sldId id="1840"/>
            <p14:sldId id="1820"/>
            <p14:sldId id="2076138175"/>
            <p14:sldId id="1821"/>
            <p14:sldId id="1824"/>
            <p14:sldId id="2076138176"/>
            <p14:sldId id="2076136300"/>
          </p14:sldIdLst>
        </p14:section>
      </p14:sectionLst>
    </p:ext>
    <p:ext uri="{EFAFB233-063F-42B5-8137-9DF3F51BA10A}">
      <p15:sldGuideLst xmlns:p15="http://schemas.microsoft.com/office/powerpoint/2012/main">
        <p15:guide id="1" orient="horz" pos="2592">
          <p15:clr>
            <a:srgbClr val="A4A3A4"/>
          </p15:clr>
        </p15:guide>
        <p15:guide id="2" pos="460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F00B"/>
    <a:srgbClr val="A3F6FF"/>
    <a:srgbClr val="012F91"/>
    <a:srgbClr val="08023F"/>
    <a:srgbClr val="FFFFFF"/>
    <a:srgbClr val="53EDFF"/>
    <a:srgbClr val="50E6FF"/>
    <a:srgbClr val="0078D4"/>
    <a:srgbClr val="53EFFF"/>
    <a:srgbClr val="054B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737AE2-3A59-1B59-1731-A167165C9965}" v="27" dt="2022-09-22T07:35:12.280"/>
    <p1510:client id="{4538AFAD-23FB-4633-AB37-911C2387CD42}" v="31" dt="2022-09-29T00:50:09.328"/>
    <p1510:client id="{AE39FD3D-A530-440E-9CFC-F77F5A7FA2CA}" v="40" dt="2022-10-17T05:06:42.891"/>
    <p1510:client id="{F564BA14-ED34-706B-9328-248E53131D53}" v="11" dt="2022-10-17T05:07:31.3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38" autoAdjust="0"/>
    <p:restoredTop sz="94194" autoAdjust="0"/>
  </p:normalViewPr>
  <p:slideViewPr>
    <p:cSldViewPr snapToGrid="0" snapToObjects="1">
      <p:cViewPr varScale="1">
        <p:scale>
          <a:sx n="65" d="100"/>
          <a:sy n="65" d="100"/>
        </p:scale>
        <p:origin x="230" y="38"/>
      </p:cViewPr>
      <p:guideLst>
        <p:guide orient="horz" pos="2592"/>
        <p:guide pos="4608"/>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124" d="100"/>
          <a:sy n="124" d="100"/>
        </p:scale>
        <p:origin x="3288" y="17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notesMaster" Target="notesMasters/notesMaster1.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63" Type="http://schemas.openxmlformats.org/officeDocument/2006/relationships/font" Target="fonts/font28.fntdata"/><Relationship Id="rId68"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font" Target="fonts/font23.fntdata"/><Relationship Id="rId66"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font" Target="fonts/font26.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handoutMaster" Target="handoutMasters/handout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64"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font" Target="fonts/font16.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font" Target="fonts/font24.fntdata"/><Relationship Id="rId67"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font" Target="fonts/font27.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font" Target="fonts/font25.fntdata"/><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font" Target="fonts/font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870BEA-B3EA-4D57-8804-3C40360EE912}" type="slidenum">
              <a:rPr lang="en-US" smtClean="0"/>
              <a:t>‹#›</a:t>
            </a:fld>
            <a:endParaRPr lang="en-US"/>
          </a:p>
        </p:txBody>
      </p:sp>
      <p:sp>
        <p:nvSpPr>
          <p:cNvPr id="6" name="Date Placeholder 5">
            <a:extLst>
              <a:ext uri="{FF2B5EF4-FFF2-40B4-BE49-F238E27FC236}">
                <a16:creationId xmlns:a16="http://schemas.microsoft.com/office/drawing/2014/main" id="{A054DBA7-85FF-CE4A-BF56-5B341AFC4A1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8EE06F-1980-7244-BF75-5D4A64DAD5ED}" type="datetimeFigureOut">
              <a:rPr lang="en-US" smtClean="0"/>
              <a:t>10/20/2022</a:t>
            </a:fld>
            <a:endParaRPr lang="en-US"/>
          </a:p>
        </p:txBody>
      </p:sp>
    </p:spTree>
    <p:extLst>
      <p:ext uri="{BB962C8B-B14F-4D97-AF65-F5344CB8AC3E}">
        <p14:creationId xmlns:p14="http://schemas.microsoft.com/office/powerpoint/2010/main" val="38095265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C21B7B2-6D1C-406E-AEF9-95F8A76399C2}" type="datetimeFigureOut">
              <a:rPr lang="en-US" smtClean="0"/>
              <a:t>10/20/2022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68CCEB-9B74-4B06-A035-26CD3C1A745F}" type="slidenum">
              <a:rPr lang="en-US" smtClean="0"/>
              <a:t>‹#›</a:t>
            </a:fld>
            <a:endParaRPr lang="en-US"/>
          </a:p>
        </p:txBody>
      </p:sp>
    </p:spTree>
    <p:extLst>
      <p:ext uri="{BB962C8B-B14F-4D97-AF65-F5344CB8AC3E}">
        <p14:creationId xmlns:p14="http://schemas.microsoft.com/office/powerpoint/2010/main" val="2998309142"/>
      </p:ext>
    </p:extLst>
  </p:cSld>
  <p:clrMap bg1="lt1" tx1="dk1" bg2="lt2" tx2="dk2" accent1="accent1" accent2="accent2" accent3="accent3" accent4="accent4" accent5="accent5" accent6="accent6" hlink="hlink" folHlink="folHlink"/>
  <p:notesStyle>
    <a:lvl1pPr marL="0" algn="l" defTabSz="1097280" rtl="0" eaLnBrk="1" latinLnBrk="0" hangingPunct="1">
      <a:defRPr sz="1440" kern="1200">
        <a:solidFill>
          <a:schemeClr val="tx1"/>
        </a:solidFill>
        <a:latin typeface="+mn-lt"/>
        <a:ea typeface="+mn-ea"/>
        <a:cs typeface="+mn-cs"/>
      </a:defRPr>
    </a:lvl1pPr>
    <a:lvl2pPr marL="548640" algn="l" defTabSz="1097280" rtl="0" eaLnBrk="1" latinLnBrk="0" hangingPunct="1">
      <a:defRPr sz="1440" kern="1200">
        <a:solidFill>
          <a:schemeClr val="tx1"/>
        </a:solidFill>
        <a:latin typeface="+mn-lt"/>
        <a:ea typeface="+mn-ea"/>
        <a:cs typeface="+mn-cs"/>
      </a:defRPr>
    </a:lvl2pPr>
    <a:lvl3pPr marL="1097280" algn="l" defTabSz="1097280" rtl="0" eaLnBrk="1" latinLnBrk="0" hangingPunct="1">
      <a:defRPr sz="1440" kern="1200">
        <a:solidFill>
          <a:schemeClr val="tx1"/>
        </a:solidFill>
        <a:latin typeface="+mn-lt"/>
        <a:ea typeface="+mn-ea"/>
        <a:cs typeface="+mn-cs"/>
      </a:defRPr>
    </a:lvl3pPr>
    <a:lvl4pPr marL="1645920" algn="l" defTabSz="1097280" rtl="0" eaLnBrk="1" latinLnBrk="0" hangingPunct="1">
      <a:defRPr sz="1440" kern="1200">
        <a:solidFill>
          <a:schemeClr val="tx1"/>
        </a:solidFill>
        <a:latin typeface="+mn-lt"/>
        <a:ea typeface="+mn-ea"/>
        <a:cs typeface="+mn-cs"/>
      </a:defRPr>
    </a:lvl4pPr>
    <a:lvl5pPr marL="2194560" algn="l" defTabSz="1097280" rtl="0" eaLnBrk="1" latinLnBrk="0" hangingPunct="1">
      <a:defRPr sz="1440" kern="1200">
        <a:solidFill>
          <a:schemeClr val="tx1"/>
        </a:solidFill>
        <a:latin typeface="+mn-lt"/>
        <a:ea typeface="+mn-ea"/>
        <a:cs typeface="+mn-cs"/>
      </a:defRPr>
    </a:lvl5pPr>
    <a:lvl6pPr marL="2743200" algn="l" defTabSz="1097280" rtl="0" eaLnBrk="1" latinLnBrk="0" hangingPunct="1">
      <a:defRPr sz="1440" kern="1200">
        <a:solidFill>
          <a:schemeClr val="tx1"/>
        </a:solidFill>
        <a:latin typeface="+mn-lt"/>
        <a:ea typeface="+mn-ea"/>
        <a:cs typeface="+mn-cs"/>
      </a:defRPr>
    </a:lvl6pPr>
    <a:lvl7pPr marL="3291840" algn="l" defTabSz="1097280" rtl="0" eaLnBrk="1" latinLnBrk="0" hangingPunct="1">
      <a:defRPr sz="1440" kern="1200">
        <a:solidFill>
          <a:schemeClr val="tx1"/>
        </a:solidFill>
        <a:latin typeface="+mn-lt"/>
        <a:ea typeface="+mn-ea"/>
        <a:cs typeface="+mn-cs"/>
      </a:defRPr>
    </a:lvl7pPr>
    <a:lvl8pPr marL="3840480" algn="l" defTabSz="1097280" rtl="0" eaLnBrk="1" latinLnBrk="0" hangingPunct="1">
      <a:defRPr sz="1440" kern="1200">
        <a:solidFill>
          <a:schemeClr val="tx1"/>
        </a:solidFill>
        <a:latin typeface="+mn-lt"/>
        <a:ea typeface="+mn-ea"/>
        <a:cs typeface="+mn-cs"/>
      </a:defRPr>
    </a:lvl8pPr>
    <a:lvl9pPr marL="4389120" algn="l" defTabSz="1097280" rtl="0" eaLnBrk="1" latinLnBrk="0" hangingPunct="1">
      <a:defRPr sz="144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to highlight how large </a:t>
            </a:r>
            <a:r>
              <a:rPr lang="en-US"/>
              <a:t>the </a:t>
            </a:r>
            <a:r>
              <a:rPr lang="en-US" dirty="0"/>
              <a:t>responsibilities are when using VMs versus other more cloud </a:t>
            </a:r>
            <a:r>
              <a:rPr lang="en-US"/>
              <a:t>native solutions</a:t>
            </a:r>
          </a:p>
          <a:p>
            <a:endParaRPr lang="en-US" dirty="0"/>
          </a:p>
          <a:p>
            <a:r>
              <a:rPr lang="en-US" dirty="0"/>
              <a:t>Windows virtual machines in Azure - https://docs.microsoft.com/azure/virtual-machines/windows/overview</a:t>
            </a:r>
          </a:p>
          <a:p>
            <a:r>
              <a:rPr lang="en-US" dirty="0"/>
              <a:t>Windows virtual machines in Azure - https://docs.microsoft.com/azure/virtual-machines/linux/overview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229497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nSpc>
                <a:spcPct val="107000"/>
              </a:lnSpc>
              <a:spcAft>
                <a:spcPts val="800"/>
              </a:spcAft>
            </a:pPr>
            <a:r>
              <a:rPr lang="en-US" sz="880" dirty="0">
                <a:effectLst/>
                <a:latin typeface="Segoe UI Light" panose="020B0502040204020203" pitchFamily="34" charset="0"/>
                <a:ea typeface="Calibri" panose="020F0502020204030204" pitchFamily="34" charset="0"/>
                <a:cs typeface="Segoe UI Light" panose="020B0502040204020203" pitchFamily="34" charset="0"/>
              </a:rPr>
              <a:t>Best practices for reliable Azure Functions - https://docs.microsoft.com/azure/azure-functions/functions-best-practices</a:t>
            </a:r>
          </a:p>
          <a:p>
            <a:pPr marL="0">
              <a:lnSpc>
                <a:spcPct val="107000"/>
              </a:lnSpc>
              <a:spcAft>
                <a:spcPts val="800"/>
              </a:spcAft>
            </a:pPr>
            <a:endParaRPr lang="en-US" sz="880" dirty="0">
              <a:effectLst/>
              <a:latin typeface="Segoe UI Light" panose="020B0502040204020203" pitchFamily="34" charset="0"/>
              <a:ea typeface="Calibri" panose="020F0502020204030204" pitchFamily="34" charset="0"/>
              <a:cs typeface="Segoe UI Light" panose="020B0502040204020203" pitchFamily="34" charset="0"/>
            </a:endParaRPr>
          </a:p>
          <a:p>
            <a:pPr>
              <a:lnSpc>
                <a:spcPct val="107000"/>
              </a:lnSpc>
              <a:spcAft>
                <a:spcPts val="800"/>
              </a:spcAft>
            </a:pPr>
            <a:r>
              <a:rPr lang="en-US" sz="880" dirty="0">
                <a:effectLst/>
                <a:latin typeface="Segoe UI Light" panose="020B0502040204020203" pitchFamily="34" charset="0"/>
                <a:ea typeface="Calibri" panose="020F0502020204030204" pitchFamily="34" charset="0"/>
                <a:cs typeface="Segoe UI Light" panose="020B0502040204020203" pitchFamily="34" charset="0"/>
              </a:rPr>
              <a:t>Relativity, an e-discovery company, is using Azure functions to identify and resolve performance issues - https://customers.microsoft.com/story/relativity-partner-professional-services-azure</a:t>
            </a:r>
            <a:endParaRPr lang="en-US" dirty="0"/>
          </a:p>
          <a:p>
            <a:pPr>
              <a:lnSpc>
                <a:spcPct val="107000"/>
              </a:lnSpc>
              <a:spcAft>
                <a:spcPts val="800"/>
              </a:spcAft>
            </a:pPr>
            <a:endParaRPr lang="en-US" sz="880" b="1" dirty="0">
              <a:solidFill>
                <a:srgbClr val="171717"/>
              </a:solidFill>
              <a:effectLst/>
              <a:latin typeface="Segoe UI Light" panose="020B0502040204020203" pitchFamily="34" charset="0"/>
              <a:ea typeface="Times New Roman" panose="02020603050405020304" pitchFamily="18"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433862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Sizes for virtual machines in Azure - https://docs.microsoft.com/azure/virtual-machines/sizes</a:t>
            </a:r>
          </a:p>
          <a:p>
            <a:r>
              <a:rPr lang="en-US" dirty="0"/>
              <a:t>There is a VM selector tool - https://aka.ms/vm-selector</a:t>
            </a:r>
          </a:p>
          <a:p>
            <a:endParaRPr lang="en-US" dirty="0"/>
          </a:p>
          <a:p>
            <a:pPr marL="0" algn="l" rtl="0" eaLnBrk="1" fontAlgn="ctr" latinLnBrk="0" hangingPunct="1">
              <a:spcBef>
                <a:spcPts val="0"/>
              </a:spcBef>
              <a:spcAft>
                <a:spcPts val="0"/>
              </a:spcAft>
            </a:pPr>
            <a:r>
              <a:rPr lang="en-US" sz="1800" b="1" i="0" u="none" strike="noStrike" kern="1200" dirty="0">
                <a:solidFill>
                  <a:srgbClr val="FFFFFF"/>
                </a:solidFill>
                <a:effectLst/>
                <a:latin typeface="Segoe UI" panose="020B0502040204020203" pitchFamily="34" charset="0"/>
              </a:rPr>
              <a:t>General purpose</a:t>
            </a:r>
            <a:r>
              <a:rPr lang="en-US" sz="1800" b="0" i="0" u="none" strike="noStrike" kern="1200" dirty="0">
                <a:solidFill>
                  <a:schemeClr val="tx1"/>
                </a:solidFill>
                <a:effectLst/>
                <a:latin typeface="Arial" panose="020B0604020202020204" pitchFamily="34" charset="0"/>
              </a:rPr>
              <a:t> - </a:t>
            </a:r>
            <a:r>
              <a:rPr lang="en-US" sz="1800" b="0" i="0" u="none" strike="noStrike" kern="1200" dirty="0">
                <a:solidFill>
                  <a:srgbClr val="FFFFFF"/>
                </a:solidFill>
                <a:effectLst/>
                <a:latin typeface="Segoe UI" panose="020B0502040204020203" pitchFamily="34" charset="0"/>
              </a:rPr>
              <a:t>Balanced CPU-to-memory ratio. Ideal for testing and development, small to medium databases, and low to medium traffic web servers.</a:t>
            </a:r>
            <a:endParaRPr lang="en-US" sz="1800" b="0" i="0" u="none" strike="noStrike" dirty="0">
              <a:effectLst/>
              <a:latin typeface="Arial" panose="020B0604020202020204" pitchFamily="34" charset="0"/>
            </a:endParaRPr>
          </a:p>
          <a:p>
            <a:pPr marL="0" algn="l" rtl="0" eaLnBrk="1" fontAlgn="ctr" latinLnBrk="0" hangingPunct="1">
              <a:spcBef>
                <a:spcPts val="0"/>
              </a:spcBef>
              <a:spcAft>
                <a:spcPts val="0"/>
              </a:spcAft>
            </a:pPr>
            <a:r>
              <a:rPr lang="en-US" sz="1800" b="1" i="0" u="none" strike="noStrike" kern="1200" dirty="0">
                <a:solidFill>
                  <a:srgbClr val="000000"/>
                </a:solidFill>
                <a:effectLst/>
                <a:latin typeface="Segoe UI" panose="020B0502040204020203" pitchFamily="34" charset="0"/>
              </a:rPr>
              <a:t>Compute optimized</a:t>
            </a:r>
            <a:r>
              <a:rPr lang="en-US" sz="1800" b="1" i="0" u="none" strike="noStrike" kern="1200" dirty="0">
                <a:solidFill>
                  <a:schemeClr val="tx1"/>
                </a:solidFill>
                <a:effectLst/>
                <a:latin typeface="Arial" panose="020B0604020202020204" pitchFamily="34" charset="0"/>
              </a:rPr>
              <a:t> </a:t>
            </a:r>
            <a:r>
              <a:rPr lang="en-US" sz="1800" b="0" i="0" u="none" strike="noStrike" kern="1200" dirty="0">
                <a:solidFill>
                  <a:schemeClr val="tx1"/>
                </a:solidFill>
                <a:effectLst/>
                <a:latin typeface="Arial" panose="020B0604020202020204" pitchFamily="34" charset="0"/>
              </a:rPr>
              <a:t>- </a:t>
            </a:r>
            <a:r>
              <a:rPr lang="en-US" sz="1800" b="0" i="0" u="none" strike="noStrike" kern="1200" dirty="0">
                <a:solidFill>
                  <a:srgbClr val="000000"/>
                </a:solidFill>
                <a:effectLst/>
                <a:latin typeface="Segoe UI" panose="020B0502040204020203" pitchFamily="34" charset="0"/>
              </a:rPr>
              <a:t>Compute optimized designed for high CPU-to-memory ratio. Suitable for medium traffic web servers, network appliances, batch processes, and application servers.</a:t>
            </a:r>
            <a:endParaRPr lang="en-US" sz="1800" b="0" i="0" u="none" strike="noStrike" dirty="0">
              <a:effectLst/>
              <a:latin typeface="Arial" panose="020B0604020202020204" pitchFamily="34" charset="0"/>
            </a:endParaRPr>
          </a:p>
          <a:p>
            <a:pPr marL="0" algn="l" rtl="0" eaLnBrk="1" fontAlgn="ctr" latinLnBrk="0" hangingPunct="1">
              <a:spcBef>
                <a:spcPts val="0"/>
              </a:spcBef>
              <a:spcAft>
                <a:spcPts val="0"/>
              </a:spcAft>
            </a:pPr>
            <a:r>
              <a:rPr lang="en-US" sz="1800" b="1" i="0" u="none" strike="noStrike" kern="1200" dirty="0">
                <a:solidFill>
                  <a:srgbClr val="000000"/>
                </a:solidFill>
                <a:effectLst/>
                <a:latin typeface="Segoe UI" panose="020B0502040204020203" pitchFamily="34" charset="0"/>
              </a:rPr>
              <a:t>Memory optimized</a:t>
            </a:r>
            <a:r>
              <a:rPr lang="en-US" sz="1800" b="0" i="0" u="none" strike="noStrike" kern="1200" dirty="0">
                <a:solidFill>
                  <a:schemeClr val="tx1"/>
                </a:solidFill>
                <a:effectLst/>
                <a:latin typeface="Arial" panose="020B0604020202020204" pitchFamily="34" charset="0"/>
              </a:rPr>
              <a:t> - </a:t>
            </a:r>
            <a:r>
              <a:rPr lang="en-US" sz="1800" b="0" i="0" u="none" strike="noStrike" kern="1200" dirty="0">
                <a:solidFill>
                  <a:srgbClr val="000000"/>
                </a:solidFill>
                <a:effectLst/>
                <a:latin typeface="Segoe UI" panose="020B0502040204020203" pitchFamily="34" charset="0"/>
              </a:rPr>
              <a:t>Designed for high memory-to-CPU ratio. Great for relational database servers, medium to large caches, and in-memory analytics.</a:t>
            </a:r>
            <a:endParaRPr lang="en-US" sz="1800" b="0" i="0" u="none" strike="noStrike" dirty="0">
              <a:effectLst/>
              <a:latin typeface="Arial" panose="020B0604020202020204" pitchFamily="34" charset="0"/>
            </a:endParaRPr>
          </a:p>
          <a:p>
            <a:pPr marL="0" algn="l" rtl="0" eaLnBrk="1" fontAlgn="ctr" latinLnBrk="0" hangingPunct="1">
              <a:spcBef>
                <a:spcPts val="0"/>
              </a:spcBef>
              <a:spcAft>
                <a:spcPts val="0"/>
              </a:spcAft>
            </a:pPr>
            <a:r>
              <a:rPr lang="en-US" sz="1800" b="1" i="0" u="none" strike="noStrike" kern="1200" dirty="0">
                <a:solidFill>
                  <a:srgbClr val="000000"/>
                </a:solidFill>
                <a:effectLst/>
                <a:latin typeface="Segoe UI" panose="020B0502040204020203" pitchFamily="34" charset="0"/>
              </a:rPr>
              <a:t>Storage optimized</a:t>
            </a:r>
            <a:r>
              <a:rPr lang="en-US" sz="1800" b="1" i="0" u="none" strike="noStrike" kern="1200" dirty="0">
                <a:solidFill>
                  <a:schemeClr val="tx1"/>
                </a:solidFill>
                <a:effectLst/>
                <a:latin typeface="Arial" panose="020B0604020202020204" pitchFamily="34" charset="0"/>
              </a:rPr>
              <a:t> </a:t>
            </a:r>
            <a:r>
              <a:rPr lang="en-US" sz="1800" b="0" i="0" u="none" strike="noStrike" kern="1200" dirty="0">
                <a:solidFill>
                  <a:schemeClr val="tx1"/>
                </a:solidFill>
                <a:effectLst/>
                <a:latin typeface="Arial" panose="020B0604020202020204" pitchFamily="34" charset="0"/>
              </a:rPr>
              <a:t>- </a:t>
            </a:r>
            <a:r>
              <a:rPr lang="en-US" sz="1800" b="0" i="0" u="none" strike="noStrike" kern="1200" dirty="0">
                <a:solidFill>
                  <a:srgbClr val="000000"/>
                </a:solidFill>
                <a:effectLst/>
                <a:latin typeface="Segoe UI" panose="020B0502040204020203" pitchFamily="34" charset="0"/>
              </a:rPr>
              <a:t>Designed to have high disk throughput and IO. Ideal for VMs running databases.</a:t>
            </a:r>
            <a:endParaRPr lang="en-US" sz="1800" b="0" i="0" u="none" strike="noStrike" dirty="0">
              <a:effectLst/>
              <a:latin typeface="Arial" panose="020B0604020202020204" pitchFamily="34" charset="0"/>
            </a:endParaRPr>
          </a:p>
          <a:p>
            <a:pPr marL="0" algn="l" rtl="0" eaLnBrk="1" fontAlgn="ctr" latinLnBrk="0" hangingPunct="1">
              <a:spcBef>
                <a:spcPts val="0"/>
              </a:spcBef>
              <a:spcAft>
                <a:spcPts val="0"/>
              </a:spcAft>
            </a:pPr>
            <a:r>
              <a:rPr lang="en-US" sz="1800" b="1" i="0" u="none" strike="noStrike" kern="1200" dirty="0">
                <a:solidFill>
                  <a:srgbClr val="000000"/>
                </a:solidFill>
                <a:effectLst/>
                <a:latin typeface="Segoe UI" panose="020B0502040204020203" pitchFamily="34" charset="0"/>
              </a:rPr>
              <a:t>GPU</a:t>
            </a:r>
            <a:r>
              <a:rPr lang="en-US" sz="1800" b="0" i="0" u="none" strike="noStrike" kern="1200" dirty="0">
                <a:solidFill>
                  <a:schemeClr val="tx1"/>
                </a:solidFill>
                <a:effectLst/>
                <a:latin typeface="Arial" panose="020B0604020202020204" pitchFamily="34" charset="0"/>
              </a:rPr>
              <a:t> - </a:t>
            </a:r>
            <a:r>
              <a:rPr lang="en-US" sz="1800" b="0" i="0" u="none" strike="noStrike" kern="1200" dirty="0">
                <a:solidFill>
                  <a:srgbClr val="000000"/>
                </a:solidFill>
                <a:effectLst/>
                <a:latin typeface="Segoe UI" panose="020B0502040204020203" pitchFamily="34" charset="0"/>
              </a:rPr>
              <a:t>Specialized for heavy graphics rendering and video editing. Ideal for model training and inferencing with deep learning.</a:t>
            </a:r>
            <a:endParaRPr lang="en-US" sz="1800" b="0" i="0" u="none" strike="noStrike" dirty="0">
              <a:effectLst/>
              <a:latin typeface="Arial" panose="020B0604020202020204" pitchFamily="34" charset="0"/>
            </a:endParaRPr>
          </a:p>
          <a:p>
            <a:pPr marL="0" algn="l" rtl="0" eaLnBrk="1" fontAlgn="ctr" latinLnBrk="0" hangingPunct="1">
              <a:spcBef>
                <a:spcPts val="0"/>
              </a:spcBef>
              <a:spcAft>
                <a:spcPts val="0"/>
              </a:spcAft>
            </a:pPr>
            <a:r>
              <a:rPr lang="en-US" sz="1800" b="1" i="0" u="none" strike="noStrike" kern="1200" dirty="0">
                <a:solidFill>
                  <a:srgbClr val="000000"/>
                </a:solidFill>
                <a:effectLst/>
                <a:latin typeface="Segoe UI" panose="020B0502040204020203" pitchFamily="34" charset="0"/>
              </a:rPr>
              <a:t>High performance compute</a:t>
            </a:r>
            <a:r>
              <a:rPr lang="en-US" sz="1800" b="1" i="0" u="none" strike="noStrike" kern="1200" dirty="0">
                <a:solidFill>
                  <a:schemeClr val="tx1"/>
                </a:solidFill>
                <a:effectLst/>
                <a:latin typeface="Arial" panose="020B0604020202020204" pitchFamily="34" charset="0"/>
              </a:rPr>
              <a:t> </a:t>
            </a:r>
            <a:r>
              <a:rPr lang="en-US" sz="1800" b="0" i="0" u="none" strike="noStrike" kern="1200" dirty="0">
                <a:solidFill>
                  <a:schemeClr val="tx1"/>
                </a:solidFill>
                <a:effectLst/>
                <a:latin typeface="Arial" panose="020B0604020202020204" pitchFamily="34" charset="0"/>
              </a:rPr>
              <a:t>- </a:t>
            </a:r>
            <a:r>
              <a:rPr lang="en-US" sz="1800" b="0" i="0" u="none" strike="noStrike" kern="1200" dirty="0">
                <a:solidFill>
                  <a:srgbClr val="000000"/>
                </a:solidFill>
                <a:effectLst/>
                <a:latin typeface="Segoe UI" panose="020B0502040204020203" pitchFamily="34" charset="0"/>
              </a:rPr>
              <a:t>The fastest and most powerful CPU virtual machines with optional high-throughput network interfaces.</a:t>
            </a:r>
            <a:endParaRPr lang="en-US" sz="1800" b="0" i="0" u="none" strike="noStrike" dirty="0">
              <a:effectLst/>
              <a:latin typeface="Arial" panose="020B0604020202020204"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309657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table outlines the benefits of scale sets compared to manually managing multiple VM instances.</a:t>
            </a:r>
          </a:p>
          <a:p>
            <a:r>
              <a:rPr lang="en-US" dirty="0"/>
              <a:t>Add note about application compatibility with VMSS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5788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Important</a:t>
            </a:r>
            <a:r>
              <a:rPr lang="en-US" dirty="0"/>
              <a:t>: Azure App Service is platform as a service (PaaS) environment. You focus on the website development and API logic. Azure handles the infrastructure to run and scale your web applications.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968131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vs. virtual machines - https://docs.microsoft.com/virtualization/windowscontainers/about/containers-vs-vm</a:t>
            </a:r>
          </a:p>
          <a:p>
            <a:endParaRPr lang="en-US" dirty="0"/>
          </a:p>
          <a:p>
            <a:r>
              <a:rPr lang="en-US" dirty="0"/>
              <a:t>Navigate back to decision tree to show how the student would end up choosing App Services with containers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876845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Container Instances - https://docs.microsoft.com/azure/container-instances/container-instances-overview</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Security considerations for container instances - https://docs.microsoft.com/azure/container-instances/container-instances-image-security</a:t>
            </a:r>
          </a:p>
          <a:p>
            <a:endParaRPr lang="en-US" dirty="0"/>
          </a:p>
          <a:p>
            <a:r>
              <a:rPr lang="en-US" dirty="0"/>
              <a:t>Return to the first flow chart and discuss how to get to the container instances decision.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07487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 to Azure Kubernetes Service - https://docs.microsoft.com/learn/modules/intro-to-kubernetes/2-what-is-kubernetes</a:t>
            </a:r>
          </a:p>
          <a:p>
            <a:r>
              <a:rPr lang="en-US" dirty="0"/>
              <a:t>What is AKS - https://docs.microsoft.com/azure/aks/intro-kubernetes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0" b="0" dirty="0">
                <a:solidFill>
                  <a:srgbClr val="171717"/>
                </a:solidFill>
                <a:effectLst/>
                <a:latin typeface="Segoe UI Light" panose="020B0502040204020203" pitchFamily="34" charset="0"/>
                <a:ea typeface="Times New Roman" panose="02020603050405020304" pitchFamily="18" charset="0"/>
                <a:cs typeface="Segoe UI Light" panose="020B0502040204020203" pitchFamily="34" charset="0"/>
              </a:rPr>
              <a:t>Customer story - Mercedes-Benz R&amp;D creates 'container-driven cars' powered by Microsoft Azure - https://customers.microsoft.com/story/784791-mercedes-benz-r-and-d-creates-container-driven-cars-powered-by-microsoft-azure</a:t>
            </a:r>
            <a:endParaRPr lang="en-US" sz="880" b="0" dirty="0">
              <a:latin typeface="Segoe UI Light" panose="020B0502040204020203" pitchFamily="34" charset="0"/>
              <a:cs typeface="Segoe UI Light" panose="020B0502040204020203" pitchFamily="34" charset="0"/>
            </a:endParaRPr>
          </a:p>
          <a:p>
            <a:r>
              <a:rPr lang="en-US" dirty="0"/>
              <a:t>Cluster operator and developer best practices to build and manage applications on Azure Kubernetes Service (AKS) - https://docs.microsoft.com/azure/aks/best-practices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135430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dirty="0">
                <a:solidFill>
                  <a:srgbClr val="000000"/>
                </a:solidFill>
                <a:effectLst/>
                <a:latin typeface="Calibri" panose="020F0502020204030204" pitchFamily="34" charset="0"/>
                <a:ea typeface="Times New Roman" panose="02020603050405020304" pitchFamily="18" charset="0"/>
              </a:rPr>
              <a:t>NOTE</a:t>
            </a:r>
            <a:r>
              <a:rPr lang="en-US" altLang="zh-CN" sz="1800" dirty="0">
                <a:solidFill>
                  <a:srgbClr val="000000"/>
                </a:solidFill>
                <a:effectLst/>
                <a:latin typeface="Calibri" panose="020F0502020204030204" pitchFamily="34" charset="0"/>
                <a:ea typeface="Times New Roman" panose="02020603050405020304" pitchFamily="18" charset="0"/>
              </a:rPr>
              <a:t>: </a:t>
            </a:r>
            <a:r>
              <a:rPr lang="en-US" sz="1800" dirty="0">
                <a:solidFill>
                  <a:srgbClr val="000000"/>
                </a:solidFill>
                <a:effectLst/>
                <a:latin typeface="Calibri" panose="020F0502020204030204" pitchFamily="34" charset="0"/>
                <a:ea typeface="Times New Roman" panose="02020603050405020304" pitchFamily="18" charset="0"/>
              </a:rPr>
              <a:t>Persistent volumes follow pods even if the pods are moved to a different node inside the same cluster.</a:t>
            </a:r>
          </a:p>
          <a:p>
            <a:r>
              <a:rPr lang="en-US" sz="1800" dirty="0">
                <a:solidFill>
                  <a:srgbClr val="000000"/>
                </a:solidFill>
                <a:effectLst/>
                <a:latin typeface="Calibri" panose="020F0502020204030204" pitchFamily="34" charset="0"/>
                <a:ea typeface="Times New Roman" panose="02020603050405020304" pitchFamily="18" charset="0"/>
              </a:rPr>
              <a:t>https://docs.microsoft.com/azure/aks/operator-best-practices-multi-region#infrastructure-based-asynchronous-replication</a:t>
            </a:r>
          </a:p>
          <a:p>
            <a:endParaRPr lang="en-US" sz="1800" dirty="0">
              <a:solidFill>
                <a:srgbClr val="000000"/>
              </a:solidFill>
              <a:effectLst/>
              <a:latin typeface="Calibri" panose="020F0502020204030204" pitchFamily="34"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Typically, you provide a common storage point where apps write their data. This data is then replicated across regions and accessed locally, as displayed in the graphic.</a:t>
            </a:r>
          </a:p>
          <a:p>
            <a:r>
              <a:rPr lang="en-US" sz="1800" b="1" dirty="0"/>
              <a:t>TIP</a:t>
            </a:r>
            <a:r>
              <a:rPr lang="en-US" sz="1800" dirty="0"/>
              <a:t>: When you deploy multiple AKS clusters, choose regions where AKS is available. Always use paired regions.</a:t>
            </a:r>
          </a:p>
          <a:p>
            <a:endParaRPr lang="en-US" sz="1800" dirty="0"/>
          </a:p>
          <a:p>
            <a:r>
              <a:rPr lang="en-US" sz="1800" b="1" dirty="0"/>
              <a:t>Consider multiple region availability</a:t>
            </a:r>
          </a:p>
          <a:p>
            <a:r>
              <a:rPr lang="en-US" sz="1800" dirty="0"/>
              <a:t>When planning to implement AKS clusters across multiple region deployments, consider the following:</a:t>
            </a:r>
          </a:p>
          <a:p>
            <a:pPr marL="171450" indent="-171450">
              <a:buFont typeface="Arial" panose="020B0604020202020204" pitchFamily="34" charset="0"/>
              <a:buChar char="•"/>
            </a:pPr>
            <a:r>
              <a:rPr lang="en-US" sz="1800" b="1" dirty="0"/>
              <a:t>AKS region availability</a:t>
            </a:r>
            <a:r>
              <a:rPr lang="en-US" sz="1800" dirty="0"/>
              <a:t>. Choose regions that are close to your users. Keep in mind that AKS is continually expanding into new regions.</a:t>
            </a:r>
          </a:p>
          <a:p>
            <a:pPr marL="171450" indent="-171450">
              <a:buFont typeface="Arial" panose="020B0604020202020204" pitchFamily="34" charset="0"/>
              <a:buChar char="•"/>
            </a:pPr>
            <a:r>
              <a:rPr lang="en-US" sz="1800" b="1" dirty="0"/>
              <a:t>Azure paired regions</a:t>
            </a:r>
            <a:r>
              <a:rPr lang="en-US" sz="1800" dirty="0"/>
              <a:t>. For your geographic area, choose two regions paired together. Also consider that:</a:t>
            </a:r>
          </a:p>
          <a:p>
            <a:pPr marL="360000" indent="-171450">
              <a:buFont typeface="Courier New" panose="02070309020205020404" pitchFamily="49" charset="0"/>
              <a:buChar char="o"/>
            </a:pPr>
            <a:r>
              <a:rPr lang="en-US" sz="1800" dirty="0"/>
              <a:t>AKS platform updates (planned maintenance) are serialized with a delay of at least 24 hours between paired regions.</a:t>
            </a:r>
          </a:p>
          <a:p>
            <a:pPr marL="360000" indent="-171450">
              <a:buFont typeface="Courier New" panose="02070309020205020404" pitchFamily="49" charset="0"/>
              <a:buChar char="o"/>
            </a:pPr>
            <a:r>
              <a:rPr lang="en-US" sz="1800" dirty="0"/>
              <a:t>Recovery efforts for paired regions are prioritized where needed.</a:t>
            </a:r>
          </a:p>
          <a:p>
            <a:pPr marL="171450" indent="-171450">
              <a:buFont typeface="Arial" panose="020B0604020202020204" pitchFamily="34" charset="0"/>
              <a:buChar char="•"/>
            </a:pPr>
            <a:r>
              <a:rPr lang="en-US" sz="1800" b="1" dirty="0"/>
              <a:t>Service availability</a:t>
            </a:r>
            <a:r>
              <a:rPr lang="en-US" sz="1800" dirty="0"/>
              <a:t>. Decide whether your paired regions should be hot/hot, hot/warm, or hot/cold. In other words, do you want to run both regions at the same time, with one region ready to start serving traffic? Or do you want to give one region time to get ready to serve traffic?</a:t>
            </a:r>
          </a:p>
          <a:p>
            <a:endParaRPr lang="en-US" sz="1800" dirty="0">
              <a:effectLst/>
              <a:latin typeface="Times New Roman" panose="02020603050405020304" pitchFamily="18" charset="0"/>
              <a:ea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576918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Azure Functions</a:t>
            </a:r>
            <a:r>
              <a:rPr lang="en-US" b="0" dirty="0">
                <a:solidFill>
                  <a:srgbClr val="A31515"/>
                </a:solidFill>
                <a:effectLst/>
                <a:latin typeface="Consolas" panose="020B0609020204030204" pitchFamily="49" charset="0"/>
              </a:rPr>
              <a:t> - https://docs.microsoft.com/azure/azure-functions/functions-overview</a:t>
            </a:r>
          </a:p>
          <a:p>
            <a:endParaRPr lang="en-US" b="0" dirty="0">
              <a:solidFill>
                <a:srgbClr val="A31515"/>
              </a:solidFill>
              <a:effectLst/>
              <a:latin typeface="Consolas" panose="020B0609020204030204" pitchFamily="49"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0" dirty="0">
                <a:solidFill>
                  <a:srgbClr val="000000"/>
                </a:solidFill>
                <a:effectLst/>
                <a:latin typeface="Consolas" panose="020B0609020204030204" pitchFamily="49" charset="0"/>
              </a:rPr>
              <a:t>Azure Functions code samples</a:t>
            </a:r>
            <a:r>
              <a:rPr lang="en-US" b="0" dirty="0">
                <a:solidFill>
                  <a:srgbClr val="A31515"/>
                </a:solidFill>
                <a:effectLst/>
                <a:latin typeface="Consolas" panose="020B0609020204030204" pitchFamily="49" charset="0"/>
              </a:rPr>
              <a:t> - https://docs.microsoft.com/samples/browse/?expanded=azure&amp;languages=csharp&amp;products=azure-functions</a:t>
            </a:r>
            <a:endParaRPr lang="en-US" b="0" dirty="0">
              <a:solidFill>
                <a:srgbClr val="000000"/>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Durable functions</a:t>
            </a:r>
            <a:r>
              <a:rPr lang="en-US" b="0" dirty="0">
                <a:solidFill>
                  <a:srgbClr val="A31515"/>
                </a:solidFill>
                <a:effectLst/>
                <a:latin typeface="Consolas" panose="020B0609020204030204" pitchFamily="49" charset="0"/>
              </a:rPr>
              <a:t> - https://docs.microsoft.com/azure/azure-functions/durable/durable-functions-overview?tabs=csharp</a:t>
            </a:r>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9573358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Slide">
    <p:bg>
      <p:bgPr>
        <a:solidFill>
          <a:srgbClr val="012F91"/>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58DEF3CF-186E-472B-95A9-1E6C05D757E2}"/>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bg1"/>
                </a:solidFill>
                <a:latin typeface="Poppins" pitchFamily="2" charset="77"/>
                <a:cs typeface="Poppins" pitchFamily="2" charset="77"/>
              </a:rPr>
              <a:t>#AzConfDev</a:t>
            </a:r>
            <a:endParaRPr lang="en-IN" sz="1600" b="0" dirty="0">
              <a:latin typeface="Poppins" pitchFamily="2" charset="77"/>
              <a:cs typeface="Poppins" pitchFamily="2" charset="77"/>
            </a:endParaRPr>
          </a:p>
        </p:txBody>
      </p:sp>
      <p:grpSp>
        <p:nvGrpSpPr>
          <p:cNvPr id="8" name="Group 7">
            <a:extLst>
              <a:ext uri="{FF2B5EF4-FFF2-40B4-BE49-F238E27FC236}">
                <a16:creationId xmlns:a16="http://schemas.microsoft.com/office/drawing/2014/main" id="{525D4CFF-1446-FFBE-1466-D4351AB13508}"/>
              </a:ext>
            </a:extLst>
          </p:cNvPr>
          <p:cNvGrpSpPr/>
          <p:nvPr userDrawn="1"/>
        </p:nvGrpSpPr>
        <p:grpSpPr>
          <a:xfrm>
            <a:off x="686588" y="3817088"/>
            <a:ext cx="13257225" cy="1937724"/>
            <a:chOff x="686588" y="3817089"/>
            <a:chExt cx="13257225" cy="1937724"/>
          </a:xfrm>
        </p:grpSpPr>
        <p:grpSp>
          <p:nvGrpSpPr>
            <p:cNvPr id="18" name="Group 17">
              <a:extLst>
                <a:ext uri="{FF2B5EF4-FFF2-40B4-BE49-F238E27FC236}">
                  <a16:creationId xmlns:a16="http://schemas.microsoft.com/office/drawing/2014/main" id="{657E4B52-2B11-4561-89C7-74FBEE0B3006}"/>
                </a:ext>
              </a:extLst>
            </p:cNvPr>
            <p:cNvGrpSpPr/>
            <p:nvPr userDrawn="1"/>
          </p:nvGrpSpPr>
          <p:grpSpPr>
            <a:xfrm>
              <a:off x="686588" y="3817089"/>
              <a:ext cx="13257225" cy="1937724"/>
              <a:chOff x="777752" y="3817089"/>
              <a:chExt cx="13257225" cy="1937724"/>
            </a:xfrm>
          </p:grpSpPr>
          <p:sp>
            <p:nvSpPr>
              <p:cNvPr id="9" name="TextBox 8">
                <a:extLst>
                  <a:ext uri="{FF2B5EF4-FFF2-40B4-BE49-F238E27FC236}">
                    <a16:creationId xmlns:a16="http://schemas.microsoft.com/office/drawing/2014/main" id="{696087DC-5935-467F-9230-92AFDFF3D77F}"/>
                  </a:ext>
                </a:extLst>
              </p:cNvPr>
              <p:cNvSpPr txBox="1"/>
              <p:nvPr userDrawn="1"/>
            </p:nvSpPr>
            <p:spPr>
              <a:xfrm>
                <a:off x="777752" y="3817089"/>
                <a:ext cx="13257225" cy="1015663"/>
              </a:xfrm>
              <a:prstGeom prst="rect">
                <a:avLst/>
              </a:prstGeom>
              <a:noFill/>
            </p:spPr>
            <p:txBody>
              <a:bodyPr wrap="square">
                <a:spAutoFit/>
              </a:bodyPr>
              <a:lstStyle/>
              <a:p>
                <a:pPr algn="ctr"/>
                <a:r>
                  <a:rPr lang="en-IN" sz="6000" b="1" i="0" u="none" strike="noStrike" baseline="0" dirty="0">
                    <a:solidFill>
                      <a:schemeClr val="bg1"/>
                    </a:solidFill>
                    <a:latin typeface="Poppins" pitchFamily="2" charset="77"/>
                    <a:cs typeface="Poppins" pitchFamily="2" charset="77"/>
                  </a:rPr>
                  <a:t> Az COMMUNITY</a:t>
                </a:r>
                <a:endParaRPr lang="en-IN" sz="23900" b="1" dirty="0">
                  <a:solidFill>
                    <a:schemeClr val="bg1"/>
                  </a:solidFill>
                  <a:latin typeface="Poppins" pitchFamily="2" charset="77"/>
                  <a:cs typeface="Poppins" pitchFamily="2" charset="77"/>
                </a:endParaRPr>
              </a:p>
            </p:txBody>
          </p:sp>
          <p:sp>
            <p:nvSpPr>
              <p:cNvPr id="10" name="TextBox 9">
                <a:extLst>
                  <a:ext uri="{FF2B5EF4-FFF2-40B4-BE49-F238E27FC236}">
                    <a16:creationId xmlns:a16="http://schemas.microsoft.com/office/drawing/2014/main" id="{3FC10824-1FC6-40DE-B68C-D18496CA8FB6}"/>
                  </a:ext>
                </a:extLst>
              </p:cNvPr>
              <p:cNvSpPr txBox="1"/>
              <p:nvPr userDrawn="1"/>
            </p:nvSpPr>
            <p:spPr>
              <a:xfrm>
                <a:off x="3234249" y="4739150"/>
                <a:ext cx="8344230" cy="523220"/>
              </a:xfrm>
              <a:prstGeom prst="rect">
                <a:avLst/>
              </a:prstGeom>
              <a:noFill/>
            </p:spPr>
            <p:txBody>
              <a:bodyPr wrap="square">
                <a:spAutoFit/>
              </a:bodyPr>
              <a:lstStyle/>
              <a:p>
                <a:pPr algn="ctr"/>
                <a:r>
                  <a:rPr lang="en-IN" sz="2800" b="0" i="0" u="none" strike="noStrike" baseline="0" dirty="0">
                    <a:solidFill>
                      <a:schemeClr val="bg1"/>
                    </a:solidFill>
                    <a:latin typeface="Poppins" pitchFamily="2" charset="77"/>
                    <a:cs typeface="Poppins" pitchFamily="2" charset="77"/>
                  </a:rPr>
                  <a:t>Conference 2022</a:t>
                </a:r>
                <a:endParaRPr lang="en-US" sz="2800" b="0" i="1" dirty="0">
                  <a:solidFill>
                    <a:schemeClr val="bg1"/>
                  </a:solidFill>
                  <a:latin typeface="Poppins" pitchFamily="2" charset="77"/>
                  <a:cs typeface="Poppins" pitchFamily="2" charset="77"/>
                </a:endParaRPr>
              </a:p>
            </p:txBody>
          </p:sp>
          <p:sp>
            <p:nvSpPr>
              <p:cNvPr id="11" name="TextBox 10">
                <a:extLst>
                  <a:ext uri="{FF2B5EF4-FFF2-40B4-BE49-F238E27FC236}">
                    <a16:creationId xmlns:a16="http://schemas.microsoft.com/office/drawing/2014/main" id="{44A1878D-F88B-F745-2DA9-1C187E86CEDB}"/>
                  </a:ext>
                </a:extLst>
              </p:cNvPr>
              <p:cNvSpPr txBox="1"/>
              <p:nvPr userDrawn="1"/>
            </p:nvSpPr>
            <p:spPr>
              <a:xfrm>
                <a:off x="3234249" y="5354703"/>
                <a:ext cx="8344230" cy="400110"/>
              </a:xfrm>
              <a:prstGeom prst="rect">
                <a:avLst/>
              </a:prstGeom>
              <a:noFill/>
            </p:spPr>
            <p:txBody>
              <a:bodyPr wrap="square">
                <a:spAutoFit/>
              </a:bodyPr>
              <a:lstStyle/>
              <a:p>
                <a:pPr algn="ctr"/>
                <a:r>
                  <a:rPr lang="en-IN" sz="2000" b="0" i="0" u="none" strike="noStrike" baseline="0" dirty="0">
                    <a:solidFill>
                      <a:schemeClr val="bg1"/>
                    </a:solidFill>
                    <a:latin typeface="Poppins Light" pitchFamily="2" charset="77"/>
                    <a:cs typeface="Poppins Light" pitchFamily="2" charset="77"/>
                  </a:rPr>
                  <a:t>Asia’s Largest Azure Community Conference</a:t>
                </a:r>
                <a:endParaRPr lang="en-US" sz="2000" b="0" i="0" dirty="0">
                  <a:solidFill>
                    <a:schemeClr val="bg1"/>
                  </a:solidFill>
                  <a:latin typeface="Poppins Light" pitchFamily="2" charset="77"/>
                  <a:cs typeface="Poppins Light" pitchFamily="2" charset="77"/>
                </a:endParaRPr>
              </a:p>
            </p:txBody>
          </p:sp>
        </p:grpSp>
        <p:cxnSp>
          <p:nvCxnSpPr>
            <p:cNvPr id="6" name="Straight Connector 5">
              <a:extLst>
                <a:ext uri="{FF2B5EF4-FFF2-40B4-BE49-F238E27FC236}">
                  <a16:creationId xmlns:a16="http://schemas.microsoft.com/office/drawing/2014/main" id="{4A13910C-C961-C1A2-7B55-871C4565BEB5}"/>
                </a:ext>
              </a:extLst>
            </p:cNvPr>
            <p:cNvCxnSpPr/>
            <p:nvPr userDrawn="1"/>
          </p:nvCxnSpPr>
          <p:spPr>
            <a:xfrm>
              <a:off x="4654550" y="5058431"/>
              <a:ext cx="833718" cy="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D8C85C7-F559-B3F4-8497-19B59ACF0951}"/>
                </a:ext>
              </a:extLst>
            </p:cNvPr>
            <p:cNvCxnSpPr/>
            <p:nvPr userDrawn="1"/>
          </p:nvCxnSpPr>
          <p:spPr>
            <a:xfrm>
              <a:off x="9065185" y="5058431"/>
              <a:ext cx="833718" cy="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14" name="Picture 13">
            <a:extLst>
              <a:ext uri="{FF2B5EF4-FFF2-40B4-BE49-F238E27FC236}">
                <a16:creationId xmlns:a16="http://schemas.microsoft.com/office/drawing/2014/main" id="{E8D3B0CC-234F-FE6F-6748-9A210C9DCC2B}"/>
              </a:ext>
            </a:extLst>
          </p:cNvPr>
          <p:cNvPicPr>
            <a:picLocks noChangeAspect="1"/>
          </p:cNvPicPr>
          <p:nvPr userDrawn="1"/>
        </p:nvPicPr>
        <p:blipFill>
          <a:blip r:embed="rId2"/>
          <a:stretch>
            <a:fillRect/>
          </a:stretch>
        </p:blipFill>
        <p:spPr>
          <a:xfrm>
            <a:off x="6009342" y="1206957"/>
            <a:ext cx="2287494" cy="1895352"/>
          </a:xfrm>
          <a:prstGeom prst="rect">
            <a:avLst/>
          </a:prstGeom>
        </p:spPr>
      </p:pic>
      <p:pic>
        <p:nvPicPr>
          <p:cNvPr id="16" name="Picture 15">
            <a:extLst>
              <a:ext uri="{FF2B5EF4-FFF2-40B4-BE49-F238E27FC236}">
                <a16:creationId xmlns:a16="http://schemas.microsoft.com/office/drawing/2014/main" id="{6A91F16C-3C79-6733-1250-EA38D1942226}"/>
              </a:ext>
            </a:extLst>
          </p:cNvPr>
          <p:cNvPicPr>
            <a:picLocks noChangeAspect="1"/>
          </p:cNvPicPr>
          <p:nvPr userDrawn="1"/>
        </p:nvPicPr>
        <p:blipFill>
          <a:blip r:embed="rId3"/>
          <a:stretch>
            <a:fillRect/>
          </a:stretch>
        </p:blipFill>
        <p:spPr>
          <a:xfrm>
            <a:off x="0" y="-24943"/>
            <a:ext cx="3962400" cy="2463800"/>
          </a:xfrm>
          <a:prstGeom prst="rect">
            <a:avLst/>
          </a:prstGeom>
        </p:spPr>
      </p:pic>
      <p:pic>
        <p:nvPicPr>
          <p:cNvPr id="17" name="Picture 16">
            <a:extLst>
              <a:ext uri="{FF2B5EF4-FFF2-40B4-BE49-F238E27FC236}">
                <a16:creationId xmlns:a16="http://schemas.microsoft.com/office/drawing/2014/main" id="{E6A11A65-9DBF-5173-D8BB-80230607B428}"/>
              </a:ext>
            </a:extLst>
          </p:cNvPr>
          <p:cNvPicPr>
            <a:picLocks noChangeAspect="1"/>
          </p:cNvPicPr>
          <p:nvPr userDrawn="1"/>
        </p:nvPicPr>
        <p:blipFill>
          <a:blip r:embed="rId4"/>
          <a:stretch>
            <a:fillRect/>
          </a:stretch>
        </p:blipFill>
        <p:spPr>
          <a:xfrm>
            <a:off x="10566400" y="5754812"/>
            <a:ext cx="4064000" cy="2514600"/>
          </a:xfrm>
          <a:prstGeom prst="rect">
            <a:avLst/>
          </a:prstGeom>
        </p:spPr>
      </p:pic>
    </p:spTree>
    <p:extLst>
      <p:ext uri="{BB962C8B-B14F-4D97-AF65-F5344CB8AC3E}">
        <p14:creationId xmlns:p14="http://schemas.microsoft.com/office/powerpoint/2010/main" val="84064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session_title and Speakers nam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B0E24D-511E-5968-1763-177E9E1C9CA0}"/>
              </a:ext>
            </a:extLst>
          </p:cNvPr>
          <p:cNvPicPr>
            <a:picLocks noChangeAspect="1"/>
          </p:cNvPicPr>
          <p:nvPr userDrawn="1"/>
        </p:nvPicPr>
        <p:blipFill>
          <a:blip r:embed="rId2"/>
          <a:stretch>
            <a:fillRect/>
          </a:stretch>
        </p:blipFill>
        <p:spPr>
          <a:xfrm>
            <a:off x="7634514" y="3595604"/>
            <a:ext cx="6995886" cy="4662401"/>
          </a:xfrm>
          <a:prstGeom prst="rect">
            <a:avLst/>
          </a:prstGeom>
        </p:spPr>
      </p:pic>
      <p:pic>
        <p:nvPicPr>
          <p:cNvPr id="40"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3"/>
          <a:stretch>
            <a:fillRect/>
          </a:stretch>
        </p:blipFill>
        <p:spPr bwMode="black">
          <a:xfrm>
            <a:off x="15128547" y="7469726"/>
            <a:ext cx="1818473" cy="389462"/>
          </a:xfrm>
          <a:prstGeom prst="rect">
            <a:avLst/>
          </a:prstGeom>
        </p:spPr>
      </p:pic>
      <p:sp>
        <p:nvSpPr>
          <p:cNvPr id="14" name="Title 1">
            <a:extLst>
              <a:ext uri="{FF2B5EF4-FFF2-40B4-BE49-F238E27FC236}">
                <a16:creationId xmlns:a16="http://schemas.microsoft.com/office/drawing/2014/main" id="{BA80D204-AA27-4BBD-BBCA-179B38FA2E15}"/>
              </a:ext>
            </a:extLst>
          </p:cNvPr>
          <p:cNvSpPr>
            <a:spLocks noGrp="1"/>
          </p:cNvSpPr>
          <p:nvPr>
            <p:ph type="title" hasCustomPrompt="1"/>
          </p:nvPr>
        </p:nvSpPr>
        <p:spPr>
          <a:xfrm>
            <a:off x="2183180" y="3397474"/>
            <a:ext cx="10972800" cy="673902"/>
          </a:xfrm>
          <a:prstGeom prst="rect">
            <a:avLst/>
          </a:prstGeom>
          <a:noFill/>
        </p:spPr>
        <p:txBody>
          <a:bodyPr lIns="0" tIns="0" rIns="0" bIns="0" anchor="b" anchorCtr="0">
            <a:spAutoFit/>
          </a:bodyPr>
          <a:lstStyle>
            <a:lvl1pPr>
              <a:defRPr sz="4320" spc="-60" baseline="0">
                <a:solidFill>
                  <a:srgbClr val="08023F"/>
                </a:solidFill>
                <a:latin typeface="+mj-lt"/>
                <a:cs typeface="Segoe UI" panose="020B0502040204020203" pitchFamily="34" charset="0"/>
              </a:defRPr>
            </a:lvl1pPr>
          </a:lstStyle>
          <a:p>
            <a:r>
              <a:rPr lang="en-US" dirty="0"/>
              <a:t>Event name or presentation title </a:t>
            </a:r>
          </a:p>
        </p:txBody>
      </p:sp>
      <p:sp>
        <p:nvSpPr>
          <p:cNvPr id="15" name="Text Placeholder 4">
            <a:extLst>
              <a:ext uri="{FF2B5EF4-FFF2-40B4-BE49-F238E27FC236}">
                <a16:creationId xmlns:a16="http://schemas.microsoft.com/office/drawing/2014/main" id="{E165C242-C706-4D94-AC69-527037CF2A09}"/>
              </a:ext>
            </a:extLst>
          </p:cNvPr>
          <p:cNvSpPr>
            <a:spLocks noGrp="1"/>
          </p:cNvSpPr>
          <p:nvPr>
            <p:ph type="body" sz="quarter" idx="12" hasCustomPrompt="1"/>
          </p:nvPr>
        </p:nvSpPr>
        <p:spPr>
          <a:xfrm>
            <a:off x="2183180" y="4585726"/>
            <a:ext cx="10972800" cy="369332"/>
          </a:xfrm>
          <a:prstGeom prst="rect">
            <a:avLst/>
          </a:prstGeom>
          <a:noFill/>
        </p:spPr>
        <p:txBody>
          <a:bodyPr wrap="square" lIns="0" tIns="0" rIns="0" bIns="0">
            <a:spAutoFit/>
          </a:bodyPr>
          <a:lstStyle>
            <a:lvl1pPr marL="0" indent="0">
              <a:spcBef>
                <a:spcPts val="0"/>
              </a:spcBef>
              <a:buNone/>
              <a:defRPr sz="2400" spc="0" baseline="0">
                <a:solidFill>
                  <a:srgbClr val="08023F"/>
                </a:solidFill>
                <a:latin typeface="+mn-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6049C1C0-996D-182B-6EC3-D264E1CA90C0}"/>
              </a:ext>
            </a:extLst>
          </p:cNvPr>
          <p:cNvPicPr>
            <a:picLocks noChangeAspect="1"/>
          </p:cNvPicPr>
          <p:nvPr userDrawn="1"/>
        </p:nvPicPr>
        <p:blipFill>
          <a:blip r:embed="rId4"/>
          <a:stretch>
            <a:fillRect/>
          </a:stretch>
        </p:blipFill>
        <p:spPr>
          <a:xfrm>
            <a:off x="12640236" y="-40341"/>
            <a:ext cx="1658396" cy="2025825"/>
          </a:xfrm>
          <a:prstGeom prst="rect">
            <a:avLst/>
          </a:prstGeom>
        </p:spPr>
      </p:pic>
      <p:sp>
        <p:nvSpPr>
          <p:cNvPr id="4" name="TextBox 3">
            <a:extLst>
              <a:ext uri="{FF2B5EF4-FFF2-40B4-BE49-F238E27FC236}">
                <a16:creationId xmlns:a16="http://schemas.microsoft.com/office/drawing/2014/main" id="{5A80008A-C231-0137-22EA-A1688558EEF5}"/>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tx1"/>
                </a:solidFill>
                <a:latin typeface="Poppins" pitchFamily="2" charset="77"/>
                <a:cs typeface="Poppins" pitchFamily="2" charset="77"/>
              </a:rPr>
              <a:t>#AzConfDev</a:t>
            </a:r>
            <a:endParaRPr lang="en-IN" sz="1600" b="0" dirty="0">
              <a:solidFill>
                <a:schemeClr val="tx1"/>
              </a:solidFill>
              <a:latin typeface="Poppins" pitchFamily="2" charset="77"/>
              <a:cs typeface="Poppins" pitchFamily="2" charset="77"/>
            </a:endParaRPr>
          </a:p>
        </p:txBody>
      </p:sp>
    </p:spTree>
    <p:extLst>
      <p:ext uri="{BB962C8B-B14F-4D97-AF65-F5344CB8AC3E}">
        <p14:creationId xmlns:p14="http://schemas.microsoft.com/office/powerpoint/2010/main" val="1888090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itle slide with blue Windows logo on white backgroun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7E2EE96-CAD6-46F7-AEB7-00C81021CC84}"/>
              </a:ext>
            </a:extLst>
          </p:cNvPr>
          <p:cNvSpPr>
            <a:spLocks noGrp="1"/>
          </p:cNvSpPr>
          <p:nvPr>
            <p:ph type="title" hasCustomPrompt="1"/>
          </p:nvPr>
        </p:nvSpPr>
        <p:spPr>
          <a:xfrm>
            <a:off x="800231" y="766038"/>
            <a:ext cx="3232926" cy="598318"/>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4320" b="0" kern="1200" cap="none" spc="-60" baseline="0" dirty="0">
                <a:ln w="3175">
                  <a:noFill/>
                </a:ln>
                <a:solidFill>
                  <a:srgbClr val="08023F"/>
                </a:solidFill>
                <a:effectLst/>
                <a:latin typeface="+mj-lt"/>
                <a:ea typeface="+mn-ea"/>
                <a:cs typeface="Segoe UI" pitchFamily="34" charset="0"/>
              </a:defRPr>
            </a:lvl1pPr>
          </a:lstStyle>
          <a:p>
            <a:r>
              <a:rPr lang="en-US" dirty="0"/>
              <a:t>Title </a:t>
            </a:r>
          </a:p>
        </p:txBody>
      </p:sp>
      <p:sp>
        <p:nvSpPr>
          <p:cNvPr id="9" name="Text Placeholder 4">
            <a:extLst>
              <a:ext uri="{FF2B5EF4-FFF2-40B4-BE49-F238E27FC236}">
                <a16:creationId xmlns:a16="http://schemas.microsoft.com/office/drawing/2014/main" id="{EAD98D2E-15E9-4E97-B820-4F26956CA8B1}"/>
              </a:ext>
            </a:extLst>
          </p:cNvPr>
          <p:cNvSpPr>
            <a:spLocks noGrp="1"/>
          </p:cNvSpPr>
          <p:nvPr>
            <p:ph type="body" sz="quarter" idx="12" hasCustomPrompt="1"/>
          </p:nvPr>
        </p:nvSpPr>
        <p:spPr>
          <a:xfrm>
            <a:off x="1171182" y="2170261"/>
            <a:ext cx="10972800" cy="369332"/>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400" spc="0" baseline="0">
                <a:solidFill>
                  <a:srgbClr val="08023F"/>
                </a:solidFill>
                <a:latin typeface="+mn-lt"/>
              </a:defRPr>
            </a:lvl1pPr>
          </a:lstStyle>
          <a:p>
            <a:pPr lvl="0"/>
            <a:r>
              <a:rPr lang="en-US" dirty="0"/>
              <a:t>Content</a:t>
            </a:r>
          </a:p>
        </p:txBody>
      </p:sp>
      <p:pic>
        <p:nvPicPr>
          <p:cNvPr id="2" name="Picture 1">
            <a:extLst>
              <a:ext uri="{FF2B5EF4-FFF2-40B4-BE49-F238E27FC236}">
                <a16:creationId xmlns:a16="http://schemas.microsoft.com/office/drawing/2014/main" id="{AEECA080-AAEE-044D-DBBF-87373C688126}"/>
              </a:ext>
            </a:extLst>
          </p:cNvPr>
          <p:cNvPicPr>
            <a:picLocks noChangeAspect="1"/>
          </p:cNvPicPr>
          <p:nvPr userDrawn="1"/>
        </p:nvPicPr>
        <p:blipFill>
          <a:blip r:embed="rId2"/>
          <a:stretch>
            <a:fillRect/>
          </a:stretch>
        </p:blipFill>
        <p:spPr>
          <a:xfrm>
            <a:off x="12640236" y="-40341"/>
            <a:ext cx="1658396" cy="2025825"/>
          </a:xfrm>
          <a:prstGeom prst="rect">
            <a:avLst/>
          </a:prstGeom>
        </p:spPr>
      </p:pic>
      <p:sp>
        <p:nvSpPr>
          <p:cNvPr id="5" name="TextBox 4">
            <a:extLst>
              <a:ext uri="{FF2B5EF4-FFF2-40B4-BE49-F238E27FC236}">
                <a16:creationId xmlns:a16="http://schemas.microsoft.com/office/drawing/2014/main" id="{3D4FEBDC-D193-AE5D-4DD5-A0E6D35ED633}"/>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tx1"/>
                </a:solidFill>
                <a:latin typeface="Poppins" pitchFamily="2" charset="77"/>
                <a:cs typeface="Poppins" pitchFamily="2" charset="77"/>
              </a:rPr>
              <a:t>#AzConfDev</a:t>
            </a:r>
            <a:endParaRPr lang="en-IN" sz="1600" b="0" dirty="0">
              <a:solidFill>
                <a:schemeClr val="tx1"/>
              </a:solidFill>
              <a:latin typeface="Poppins" pitchFamily="2" charset="77"/>
              <a:cs typeface="Poppins" pitchFamily="2" charset="77"/>
            </a:endParaRPr>
          </a:p>
        </p:txBody>
      </p:sp>
    </p:spTree>
    <p:extLst>
      <p:ext uri="{BB962C8B-B14F-4D97-AF65-F5344CB8AC3E}">
        <p14:creationId xmlns:p14="http://schemas.microsoft.com/office/powerpoint/2010/main" val="18240752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_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37E4AD-5E40-7B9E-EF6B-51E9C3CF6AAA}"/>
              </a:ext>
            </a:extLst>
          </p:cNvPr>
          <p:cNvPicPr>
            <a:picLocks noChangeAspect="1"/>
          </p:cNvPicPr>
          <p:nvPr userDrawn="1"/>
        </p:nvPicPr>
        <p:blipFill>
          <a:blip r:embed="rId2"/>
          <a:stretch>
            <a:fillRect/>
          </a:stretch>
        </p:blipFill>
        <p:spPr>
          <a:xfrm>
            <a:off x="12640236" y="-40341"/>
            <a:ext cx="1658396" cy="2025825"/>
          </a:xfrm>
          <a:prstGeom prst="rect">
            <a:avLst/>
          </a:prstGeom>
        </p:spPr>
      </p:pic>
      <p:sp>
        <p:nvSpPr>
          <p:cNvPr id="3" name="TextBox 2">
            <a:extLst>
              <a:ext uri="{FF2B5EF4-FFF2-40B4-BE49-F238E27FC236}">
                <a16:creationId xmlns:a16="http://schemas.microsoft.com/office/drawing/2014/main" id="{8901C681-4913-FBC0-A76C-8214176716AC}"/>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tx1"/>
                </a:solidFill>
                <a:latin typeface="Poppins" pitchFamily="2" charset="77"/>
                <a:cs typeface="Poppins" pitchFamily="2" charset="77"/>
              </a:rPr>
              <a:t>#AzConfDev</a:t>
            </a:r>
            <a:endParaRPr lang="en-IN" sz="1600" b="0" dirty="0">
              <a:solidFill>
                <a:schemeClr val="tx1"/>
              </a:solidFill>
              <a:latin typeface="Poppins" pitchFamily="2" charset="77"/>
              <a:cs typeface="Poppins" pitchFamily="2" charset="77"/>
            </a:endParaRPr>
          </a:p>
        </p:txBody>
      </p:sp>
    </p:spTree>
    <p:extLst>
      <p:ext uri="{BB962C8B-B14F-4D97-AF65-F5344CB8AC3E}">
        <p14:creationId xmlns:p14="http://schemas.microsoft.com/office/powerpoint/2010/main" val="35914578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slide with blue Windows logo on white backgroun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9F2933-547A-2601-63DB-A0630CFD226C}"/>
              </a:ext>
            </a:extLst>
          </p:cNvPr>
          <p:cNvPicPr>
            <a:picLocks noChangeAspect="1"/>
          </p:cNvPicPr>
          <p:nvPr userDrawn="1"/>
        </p:nvPicPr>
        <p:blipFill>
          <a:blip r:embed="rId2"/>
          <a:stretch>
            <a:fillRect/>
          </a:stretch>
        </p:blipFill>
        <p:spPr>
          <a:xfrm>
            <a:off x="7634514" y="3595604"/>
            <a:ext cx="6995886" cy="4662401"/>
          </a:xfrm>
          <a:prstGeom prst="rect">
            <a:avLst/>
          </a:prstGeom>
        </p:spPr>
      </p:pic>
      <p:sp>
        <p:nvSpPr>
          <p:cNvPr id="15" name="Title 1"/>
          <p:cNvSpPr>
            <a:spLocks noGrp="1"/>
          </p:cNvSpPr>
          <p:nvPr>
            <p:ph type="title" hasCustomPrompt="1"/>
          </p:nvPr>
        </p:nvSpPr>
        <p:spPr>
          <a:xfrm>
            <a:off x="702259" y="3639867"/>
            <a:ext cx="10972800" cy="598318"/>
          </a:xfrm>
          <a:prstGeom prst="rect">
            <a:avLst/>
          </a:prstGeom>
          <a:noFill/>
        </p:spPr>
        <p:txBody>
          <a:bodyPr lIns="0" tIns="0" rIns="0" bIns="0" anchor="b" anchorCtr="0">
            <a:spAutoFit/>
          </a:bodyPr>
          <a:lstStyle>
            <a:lvl1pPr algn="l" defTabSz="1119290" rtl="0" eaLnBrk="1" latinLnBrk="0" hangingPunct="1">
              <a:lnSpc>
                <a:spcPct val="90000"/>
              </a:lnSpc>
              <a:spcBef>
                <a:spcPct val="0"/>
              </a:spcBef>
              <a:buNone/>
              <a:defRPr lang="en-US" sz="4320" b="0" kern="1200" cap="none" spc="-60" baseline="0" dirty="0">
                <a:ln w="3175">
                  <a:noFill/>
                </a:ln>
                <a:solidFill>
                  <a:srgbClr val="08023F"/>
                </a:solidFill>
                <a:effectLst/>
                <a:latin typeface="+mj-lt"/>
                <a:ea typeface="+mn-ea"/>
                <a:cs typeface="Segoe UI" pitchFamily="34" charset="0"/>
              </a:defRPr>
            </a:lvl1pPr>
          </a:lstStyle>
          <a:p>
            <a:r>
              <a:rPr lang="en-US" dirty="0"/>
              <a:t>Demo title</a:t>
            </a:r>
          </a:p>
        </p:txBody>
      </p:sp>
      <p:sp>
        <p:nvSpPr>
          <p:cNvPr id="16" name="Text Placeholder 4"/>
          <p:cNvSpPr>
            <a:spLocks noGrp="1"/>
          </p:cNvSpPr>
          <p:nvPr>
            <p:ph type="body" sz="quarter" idx="12" hasCustomPrompt="1"/>
          </p:nvPr>
        </p:nvSpPr>
        <p:spPr>
          <a:xfrm>
            <a:off x="702259" y="4772784"/>
            <a:ext cx="10972800" cy="369332"/>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400" spc="0" baseline="0">
                <a:solidFill>
                  <a:srgbClr val="08023F"/>
                </a:solidFill>
                <a:latin typeface="+mn-lt"/>
              </a:defRPr>
            </a:lvl1pPr>
          </a:lstStyle>
          <a:p>
            <a:pPr lvl="0"/>
            <a:r>
              <a:rPr lang="en-US" dirty="0"/>
              <a:t>Content</a:t>
            </a:r>
          </a:p>
        </p:txBody>
      </p:sp>
      <p:pic>
        <p:nvPicPr>
          <p:cNvPr id="2" name="Picture 1">
            <a:extLst>
              <a:ext uri="{FF2B5EF4-FFF2-40B4-BE49-F238E27FC236}">
                <a16:creationId xmlns:a16="http://schemas.microsoft.com/office/drawing/2014/main" id="{D385E5DB-DF49-C0C0-7902-A579C9F2E46A}"/>
              </a:ext>
            </a:extLst>
          </p:cNvPr>
          <p:cNvPicPr>
            <a:picLocks noChangeAspect="1"/>
          </p:cNvPicPr>
          <p:nvPr userDrawn="1"/>
        </p:nvPicPr>
        <p:blipFill>
          <a:blip r:embed="rId3"/>
          <a:stretch>
            <a:fillRect/>
          </a:stretch>
        </p:blipFill>
        <p:spPr>
          <a:xfrm>
            <a:off x="12640236" y="-40341"/>
            <a:ext cx="1658396" cy="2025825"/>
          </a:xfrm>
          <a:prstGeom prst="rect">
            <a:avLst/>
          </a:prstGeom>
        </p:spPr>
      </p:pic>
      <p:sp>
        <p:nvSpPr>
          <p:cNvPr id="4" name="TextBox 3">
            <a:extLst>
              <a:ext uri="{FF2B5EF4-FFF2-40B4-BE49-F238E27FC236}">
                <a16:creationId xmlns:a16="http://schemas.microsoft.com/office/drawing/2014/main" id="{800C1EF1-BA09-2053-5B24-5D032FE5B748}"/>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tx1"/>
                </a:solidFill>
                <a:latin typeface="Poppins" pitchFamily="2" charset="77"/>
                <a:cs typeface="Poppins" pitchFamily="2" charset="77"/>
              </a:rPr>
              <a:t>#AzConfDev</a:t>
            </a:r>
            <a:endParaRPr lang="en-IN" sz="1600" b="0" dirty="0">
              <a:solidFill>
                <a:schemeClr val="tx1"/>
              </a:solidFill>
              <a:latin typeface="Poppins" pitchFamily="2" charset="77"/>
              <a:cs typeface="Poppins" pitchFamily="2" charset="77"/>
            </a:endParaRPr>
          </a:p>
        </p:txBody>
      </p:sp>
    </p:spTree>
    <p:extLst>
      <p:ext uri="{BB962C8B-B14F-4D97-AF65-F5344CB8AC3E}">
        <p14:creationId xmlns:p14="http://schemas.microsoft.com/office/powerpoint/2010/main" val="20801182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Title slide with blue Windows logo on white backgroun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3DE48E-CA20-CEA2-7809-1909F04F51A5}"/>
              </a:ext>
            </a:extLst>
          </p:cNvPr>
          <p:cNvPicPr>
            <a:picLocks noChangeAspect="1"/>
          </p:cNvPicPr>
          <p:nvPr userDrawn="1"/>
        </p:nvPicPr>
        <p:blipFill>
          <a:blip r:embed="rId2"/>
          <a:stretch>
            <a:fillRect/>
          </a:stretch>
        </p:blipFill>
        <p:spPr>
          <a:xfrm>
            <a:off x="7634514" y="3595604"/>
            <a:ext cx="6995886" cy="4662401"/>
          </a:xfrm>
          <a:prstGeom prst="rect">
            <a:avLst/>
          </a:prstGeom>
        </p:spPr>
      </p:pic>
      <p:sp>
        <p:nvSpPr>
          <p:cNvPr id="4" name="TextBox 3">
            <a:extLst>
              <a:ext uri="{FF2B5EF4-FFF2-40B4-BE49-F238E27FC236}">
                <a16:creationId xmlns:a16="http://schemas.microsoft.com/office/drawing/2014/main" id="{E58448FC-5B40-176D-4D3F-3198A67043BC}"/>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tx1"/>
                </a:solidFill>
                <a:latin typeface="Poppins" pitchFamily="2" charset="77"/>
                <a:cs typeface="Poppins" pitchFamily="2" charset="77"/>
              </a:rPr>
              <a:t>#AzConfDev</a:t>
            </a:r>
            <a:endParaRPr lang="en-IN" sz="1600" b="0" dirty="0">
              <a:solidFill>
                <a:schemeClr val="tx1"/>
              </a:solidFill>
              <a:latin typeface="Poppins" pitchFamily="2" charset="77"/>
              <a:cs typeface="Poppins" pitchFamily="2" charset="77"/>
            </a:endParaRPr>
          </a:p>
        </p:txBody>
      </p:sp>
      <p:sp>
        <p:nvSpPr>
          <p:cNvPr id="15" name="Title 1"/>
          <p:cNvSpPr>
            <a:spLocks noGrp="1"/>
          </p:cNvSpPr>
          <p:nvPr>
            <p:ph type="title" hasCustomPrompt="1"/>
          </p:nvPr>
        </p:nvSpPr>
        <p:spPr>
          <a:xfrm>
            <a:off x="5767473" y="3505403"/>
            <a:ext cx="3095455" cy="1218795"/>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8800" b="0" kern="1200" cap="none" spc="-60" baseline="0" dirty="0">
                <a:ln w="3175">
                  <a:noFill/>
                </a:ln>
                <a:solidFill>
                  <a:srgbClr val="08023F"/>
                </a:solidFill>
                <a:effectLst/>
                <a:latin typeface="+mj-lt"/>
                <a:ea typeface="+mn-ea"/>
                <a:cs typeface="Segoe UI" pitchFamily="34" charset="0"/>
              </a:defRPr>
            </a:lvl1pPr>
          </a:lstStyle>
          <a:p>
            <a:r>
              <a:rPr lang="en-US" dirty="0"/>
              <a:t>Q &amp; A</a:t>
            </a:r>
          </a:p>
        </p:txBody>
      </p:sp>
      <p:pic>
        <p:nvPicPr>
          <p:cNvPr id="2" name="Picture 1">
            <a:extLst>
              <a:ext uri="{FF2B5EF4-FFF2-40B4-BE49-F238E27FC236}">
                <a16:creationId xmlns:a16="http://schemas.microsoft.com/office/drawing/2014/main" id="{2B2BD898-8C1A-EFEC-EE0B-7DB43AE9F8CF}"/>
              </a:ext>
            </a:extLst>
          </p:cNvPr>
          <p:cNvPicPr>
            <a:picLocks noChangeAspect="1"/>
          </p:cNvPicPr>
          <p:nvPr userDrawn="1"/>
        </p:nvPicPr>
        <p:blipFill>
          <a:blip r:embed="rId3"/>
          <a:stretch>
            <a:fillRect/>
          </a:stretch>
        </p:blipFill>
        <p:spPr>
          <a:xfrm>
            <a:off x="12640236" y="-40341"/>
            <a:ext cx="1658396" cy="2025825"/>
          </a:xfrm>
          <a:prstGeom prst="rect">
            <a:avLst/>
          </a:prstGeom>
        </p:spPr>
      </p:pic>
    </p:spTree>
    <p:extLst>
      <p:ext uri="{BB962C8B-B14F-4D97-AF65-F5344CB8AC3E}">
        <p14:creationId xmlns:p14="http://schemas.microsoft.com/office/powerpoint/2010/main" val="40350973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You_Slide">
    <p:bg>
      <p:bgPr>
        <a:solidFill>
          <a:srgbClr val="FFFFFF"/>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3E642DD-3064-485E-76C7-1F54A660752F}"/>
              </a:ext>
            </a:extLst>
          </p:cNvPr>
          <p:cNvSpPr txBox="1"/>
          <p:nvPr userDrawn="1"/>
        </p:nvSpPr>
        <p:spPr>
          <a:xfrm>
            <a:off x="553467" y="7786284"/>
            <a:ext cx="1990946" cy="338554"/>
          </a:xfrm>
          <a:prstGeom prst="rect">
            <a:avLst/>
          </a:prstGeom>
          <a:noFill/>
        </p:spPr>
        <p:txBody>
          <a:bodyPr wrap="square">
            <a:spAutoFit/>
          </a:bodyPr>
          <a:lstStyle/>
          <a:p>
            <a:r>
              <a:rPr lang="en-IN" sz="1600" b="0" i="0" u="none" strike="noStrike" baseline="0" dirty="0">
                <a:solidFill>
                  <a:schemeClr val="tx1"/>
                </a:solidFill>
                <a:latin typeface="Poppins" pitchFamily="2" charset="77"/>
                <a:cs typeface="Poppins" pitchFamily="2" charset="77"/>
              </a:rPr>
              <a:t>#AzConfDev</a:t>
            </a:r>
            <a:endParaRPr lang="en-IN" sz="1600" b="0" dirty="0">
              <a:solidFill>
                <a:schemeClr val="tx1"/>
              </a:solidFill>
              <a:latin typeface="Poppins" pitchFamily="2" charset="77"/>
              <a:cs typeface="Poppins" pitchFamily="2" charset="77"/>
            </a:endParaRPr>
          </a:p>
        </p:txBody>
      </p:sp>
      <p:sp>
        <p:nvSpPr>
          <p:cNvPr id="4" name="Title 1">
            <a:extLst>
              <a:ext uri="{FF2B5EF4-FFF2-40B4-BE49-F238E27FC236}">
                <a16:creationId xmlns:a16="http://schemas.microsoft.com/office/drawing/2014/main" id="{4BFD5B93-2926-40E7-8152-4B1DB45D531F}"/>
              </a:ext>
            </a:extLst>
          </p:cNvPr>
          <p:cNvSpPr>
            <a:spLocks noGrp="1"/>
          </p:cNvSpPr>
          <p:nvPr>
            <p:ph type="title" hasCustomPrompt="1"/>
          </p:nvPr>
        </p:nvSpPr>
        <p:spPr>
          <a:xfrm>
            <a:off x="800230" y="727314"/>
            <a:ext cx="4686169" cy="598305"/>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4320" b="0" kern="1200" cap="none" spc="-60" baseline="0" dirty="0">
                <a:ln w="3175">
                  <a:noFill/>
                </a:ln>
                <a:solidFill>
                  <a:srgbClr val="08023F"/>
                </a:solidFill>
                <a:effectLst/>
                <a:latin typeface="+mj-lt"/>
                <a:ea typeface="Segoe UI Black" panose="020B0A02040204020203" pitchFamily="34" charset="0"/>
                <a:cs typeface="Segoe UI" pitchFamily="34" charset="0"/>
              </a:defRPr>
            </a:lvl1pPr>
          </a:lstStyle>
          <a:p>
            <a:r>
              <a:rPr lang="en-US" dirty="0"/>
              <a:t>THANK YOU !</a:t>
            </a:r>
          </a:p>
        </p:txBody>
      </p:sp>
      <p:sp>
        <p:nvSpPr>
          <p:cNvPr id="6" name="Text Placeholder 4">
            <a:extLst>
              <a:ext uri="{FF2B5EF4-FFF2-40B4-BE49-F238E27FC236}">
                <a16:creationId xmlns:a16="http://schemas.microsoft.com/office/drawing/2014/main" id="{34EDE0F8-003E-446A-9CCB-3D93AD93B0FD}"/>
              </a:ext>
            </a:extLst>
          </p:cNvPr>
          <p:cNvSpPr>
            <a:spLocks noGrp="1"/>
          </p:cNvSpPr>
          <p:nvPr>
            <p:ph type="body" sz="quarter" idx="12" hasCustomPrompt="1"/>
          </p:nvPr>
        </p:nvSpPr>
        <p:spPr>
          <a:xfrm>
            <a:off x="800230" y="4013745"/>
            <a:ext cx="4890857" cy="295465"/>
          </a:xfrm>
          <a:noFill/>
        </p:spPr>
        <p:txBody>
          <a:bodyPr wrap="square" lIns="0" tIns="0" rIns="0" bIns="0">
            <a:spAutoFit/>
          </a:bodyPr>
          <a:lstStyle>
            <a:lvl1pPr marL="0" indent="0">
              <a:spcBef>
                <a:spcPts val="0"/>
              </a:spcBef>
              <a:buNone/>
              <a:defRPr sz="1920" b="1" spc="0" baseline="0">
                <a:solidFill>
                  <a:srgbClr val="08023F"/>
                </a:solidFill>
                <a:latin typeface="Segoe UI" panose="020B0502040204020203" pitchFamily="34"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883B0BDC-EFBE-4EE2-9446-E8320596B2C6}"/>
              </a:ext>
            </a:extLst>
          </p:cNvPr>
          <p:cNvSpPr>
            <a:spLocks noGrp="1"/>
          </p:cNvSpPr>
          <p:nvPr>
            <p:ph type="body" sz="quarter" idx="15" hasCustomPrompt="1"/>
          </p:nvPr>
        </p:nvSpPr>
        <p:spPr>
          <a:xfrm>
            <a:off x="800230" y="4402135"/>
            <a:ext cx="4890857" cy="258533"/>
          </a:xfrm>
          <a:noFill/>
        </p:spPr>
        <p:txBody>
          <a:bodyPr wrap="square" lIns="0" tIns="0" rIns="0" bIns="0">
            <a:spAutoFit/>
          </a:bodyPr>
          <a:lstStyle>
            <a:lvl1pPr marL="0" indent="0">
              <a:spcBef>
                <a:spcPts val="0"/>
              </a:spcBef>
              <a:buNone/>
              <a:defRPr sz="1680" spc="0" baseline="0">
                <a:solidFill>
                  <a:srgbClr val="08023F"/>
                </a:solidFill>
                <a:latin typeface="Segoe UI" panose="020B0502040204020203" pitchFamily="34" charset="0"/>
                <a:cs typeface="Segoe UI" panose="020B0502040204020203" pitchFamily="34" charset="0"/>
              </a:defRPr>
            </a:lvl1pPr>
          </a:lstStyle>
          <a:p>
            <a:pPr lvl="0"/>
            <a:r>
              <a:rPr lang="en-US" dirty="0"/>
              <a:t>Speaker one subtitle text</a:t>
            </a:r>
          </a:p>
        </p:txBody>
      </p:sp>
      <p:sp>
        <p:nvSpPr>
          <p:cNvPr id="9" name="Text Placeholder 4">
            <a:extLst>
              <a:ext uri="{FF2B5EF4-FFF2-40B4-BE49-F238E27FC236}">
                <a16:creationId xmlns:a16="http://schemas.microsoft.com/office/drawing/2014/main" id="{022C9921-9FD0-4BF0-BE16-2A88E9B884AB}"/>
              </a:ext>
            </a:extLst>
          </p:cNvPr>
          <p:cNvSpPr>
            <a:spLocks noGrp="1"/>
          </p:cNvSpPr>
          <p:nvPr>
            <p:ph type="body" sz="quarter" idx="16" hasCustomPrompt="1"/>
          </p:nvPr>
        </p:nvSpPr>
        <p:spPr>
          <a:xfrm>
            <a:off x="800230" y="4998429"/>
            <a:ext cx="4890857" cy="295465"/>
          </a:xfrm>
          <a:noFill/>
        </p:spPr>
        <p:txBody>
          <a:bodyPr wrap="square" lIns="0" tIns="0" rIns="0" bIns="0">
            <a:spAutoFit/>
          </a:bodyPr>
          <a:lstStyle>
            <a:lvl1pPr marL="0" indent="0">
              <a:spcBef>
                <a:spcPts val="0"/>
              </a:spcBef>
              <a:buNone/>
              <a:defRPr sz="1920" b="1" spc="0" baseline="0">
                <a:solidFill>
                  <a:srgbClr val="08023F"/>
                </a:solidFill>
                <a:latin typeface="Segoe UI" panose="020B0502040204020203" pitchFamily="34" charset="0"/>
                <a:cs typeface="Segoe UI" panose="020B0502040204020203" pitchFamily="34" charset="0"/>
              </a:defRPr>
            </a:lvl1pPr>
          </a:lstStyle>
          <a:p>
            <a:pPr lvl="0"/>
            <a:r>
              <a:rPr lang="en-US" dirty="0"/>
              <a:t>Speaker two name</a:t>
            </a:r>
          </a:p>
        </p:txBody>
      </p:sp>
      <p:sp>
        <p:nvSpPr>
          <p:cNvPr id="10" name="Text Placeholder 4">
            <a:extLst>
              <a:ext uri="{FF2B5EF4-FFF2-40B4-BE49-F238E27FC236}">
                <a16:creationId xmlns:a16="http://schemas.microsoft.com/office/drawing/2014/main" id="{123A88AD-7DAB-4B6E-963C-F0374313C22B}"/>
              </a:ext>
            </a:extLst>
          </p:cNvPr>
          <p:cNvSpPr>
            <a:spLocks noGrp="1"/>
          </p:cNvSpPr>
          <p:nvPr>
            <p:ph type="body" sz="quarter" idx="17" hasCustomPrompt="1"/>
          </p:nvPr>
        </p:nvSpPr>
        <p:spPr>
          <a:xfrm>
            <a:off x="800230" y="5367762"/>
            <a:ext cx="4890857" cy="258533"/>
          </a:xfrm>
          <a:noFill/>
        </p:spPr>
        <p:txBody>
          <a:bodyPr wrap="square" lIns="0" tIns="0" rIns="0" bIns="0">
            <a:spAutoFit/>
          </a:bodyPr>
          <a:lstStyle>
            <a:lvl1pPr marL="0" indent="0">
              <a:spcBef>
                <a:spcPts val="0"/>
              </a:spcBef>
              <a:buNone/>
              <a:defRPr sz="1680" spc="0" baseline="0">
                <a:solidFill>
                  <a:srgbClr val="08023F"/>
                </a:solidFill>
                <a:latin typeface="Segoe UI" panose="020B0502040204020203" pitchFamily="34" charset="0"/>
                <a:cs typeface="Segoe UI" panose="020B0502040204020203" pitchFamily="34" charset="0"/>
              </a:defRPr>
            </a:lvl1pPr>
          </a:lstStyle>
          <a:p>
            <a:pPr lvl="0"/>
            <a:r>
              <a:rPr lang="en-US" dirty="0"/>
              <a:t>Speaker two subtitle text</a:t>
            </a:r>
          </a:p>
        </p:txBody>
      </p:sp>
      <p:sp>
        <p:nvSpPr>
          <p:cNvPr id="17" name="Text Placeholder 16">
            <a:extLst>
              <a:ext uri="{FF2B5EF4-FFF2-40B4-BE49-F238E27FC236}">
                <a16:creationId xmlns:a16="http://schemas.microsoft.com/office/drawing/2014/main" id="{544298FB-4D19-41BA-A056-1EB0429A64C2}"/>
              </a:ext>
            </a:extLst>
          </p:cNvPr>
          <p:cNvSpPr>
            <a:spLocks noGrp="1"/>
          </p:cNvSpPr>
          <p:nvPr>
            <p:ph type="body" sz="quarter" idx="19" hasCustomPrompt="1"/>
          </p:nvPr>
        </p:nvSpPr>
        <p:spPr>
          <a:xfrm>
            <a:off x="800230" y="2594864"/>
            <a:ext cx="4730819" cy="467099"/>
          </a:xfrm>
          <a:prstGeom prst="rect">
            <a:avLst/>
          </a:prstGeom>
        </p:spPr>
        <p:txBody>
          <a:bodyPr/>
          <a:lstStyle>
            <a:lvl1pPr>
              <a:defRPr sz="3300" b="1" i="0">
                <a:solidFill>
                  <a:srgbClr val="08023F"/>
                </a:solidFill>
              </a:defRPr>
            </a:lvl1pPr>
          </a:lstStyle>
          <a:p>
            <a:r>
              <a:rPr lang="en-US" dirty="0">
                <a:solidFill>
                  <a:srgbClr val="08023F"/>
                </a:solidFill>
                <a:latin typeface="Segoe UI Semibold (Headings)"/>
                <a:cs typeface="Segoe UI" panose="020B0502040204020203" pitchFamily="34" charset="0"/>
              </a:rPr>
              <a:t>Presentation title </a:t>
            </a:r>
          </a:p>
        </p:txBody>
      </p:sp>
      <p:pic>
        <p:nvPicPr>
          <p:cNvPr id="2" name="Picture 1">
            <a:extLst>
              <a:ext uri="{FF2B5EF4-FFF2-40B4-BE49-F238E27FC236}">
                <a16:creationId xmlns:a16="http://schemas.microsoft.com/office/drawing/2014/main" id="{69C3FAF8-3116-923F-1EEF-20DB3F85F479}"/>
              </a:ext>
            </a:extLst>
          </p:cNvPr>
          <p:cNvPicPr>
            <a:picLocks noChangeAspect="1"/>
          </p:cNvPicPr>
          <p:nvPr userDrawn="1"/>
        </p:nvPicPr>
        <p:blipFill>
          <a:blip r:embed="rId2"/>
          <a:stretch>
            <a:fillRect/>
          </a:stretch>
        </p:blipFill>
        <p:spPr>
          <a:xfrm>
            <a:off x="12640236" y="-40341"/>
            <a:ext cx="1658396" cy="2025825"/>
          </a:xfrm>
          <a:prstGeom prst="rect">
            <a:avLst/>
          </a:prstGeom>
        </p:spPr>
      </p:pic>
      <p:sp>
        <p:nvSpPr>
          <p:cNvPr id="5" name="TextBox 4">
            <a:extLst>
              <a:ext uri="{FF2B5EF4-FFF2-40B4-BE49-F238E27FC236}">
                <a16:creationId xmlns:a16="http://schemas.microsoft.com/office/drawing/2014/main" id="{9C0507F0-86DB-9EB6-A672-C24403E518F8}"/>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bg1"/>
                </a:solidFill>
                <a:latin typeface="Poppins" pitchFamily="2" charset="77"/>
                <a:cs typeface="Poppins" pitchFamily="2" charset="77"/>
              </a:rPr>
              <a:t>#AzConfDev</a:t>
            </a:r>
            <a:endParaRPr lang="en-IN" sz="1600" b="0" dirty="0">
              <a:latin typeface="Poppins" pitchFamily="2" charset="77"/>
              <a:cs typeface="Poppins" pitchFamily="2" charset="77"/>
            </a:endParaRPr>
          </a:p>
        </p:txBody>
      </p:sp>
      <p:pic>
        <p:nvPicPr>
          <p:cNvPr id="8" name="Picture 7">
            <a:extLst>
              <a:ext uri="{FF2B5EF4-FFF2-40B4-BE49-F238E27FC236}">
                <a16:creationId xmlns:a16="http://schemas.microsoft.com/office/drawing/2014/main" id="{5839C542-8226-D379-3603-62DB9CE3338B}"/>
              </a:ext>
            </a:extLst>
          </p:cNvPr>
          <p:cNvPicPr>
            <a:picLocks noChangeAspect="1"/>
          </p:cNvPicPr>
          <p:nvPr userDrawn="1"/>
        </p:nvPicPr>
        <p:blipFill>
          <a:blip r:embed="rId3"/>
          <a:stretch>
            <a:fillRect/>
          </a:stretch>
        </p:blipFill>
        <p:spPr>
          <a:xfrm>
            <a:off x="5340350" y="2622550"/>
            <a:ext cx="3949700" cy="2984500"/>
          </a:xfrm>
          <a:prstGeom prst="rect">
            <a:avLst/>
          </a:prstGeom>
        </p:spPr>
      </p:pic>
      <p:pic>
        <p:nvPicPr>
          <p:cNvPr id="18" name="Picture 17">
            <a:extLst>
              <a:ext uri="{FF2B5EF4-FFF2-40B4-BE49-F238E27FC236}">
                <a16:creationId xmlns:a16="http://schemas.microsoft.com/office/drawing/2014/main" id="{AEC3409D-5A13-B030-03A4-99AD4A61BD94}"/>
              </a:ext>
            </a:extLst>
          </p:cNvPr>
          <p:cNvPicPr>
            <a:picLocks noChangeAspect="1"/>
          </p:cNvPicPr>
          <p:nvPr userDrawn="1"/>
        </p:nvPicPr>
        <p:blipFill>
          <a:blip r:embed="rId4"/>
          <a:stretch>
            <a:fillRect/>
          </a:stretch>
        </p:blipFill>
        <p:spPr>
          <a:xfrm>
            <a:off x="7634514" y="3595604"/>
            <a:ext cx="6995886" cy="4662401"/>
          </a:xfrm>
          <a:prstGeom prst="rect">
            <a:avLst/>
          </a:prstGeom>
        </p:spPr>
      </p:pic>
    </p:spTree>
    <p:extLst>
      <p:ext uri="{BB962C8B-B14F-4D97-AF65-F5344CB8AC3E}">
        <p14:creationId xmlns:p14="http://schemas.microsoft.com/office/powerpoint/2010/main" val="359784526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502371" y="528593"/>
            <a:ext cx="13609522" cy="771408"/>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518507" y="1191360"/>
            <a:ext cx="13609522" cy="517064"/>
          </a:xfrm>
        </p:spPr>
        <p:txBody>
          <a:bodyPr tIns="45720" rIns="0" bIns="45720"/>
          <a:lstStyle>
            <a:lvl1pPr>
              <a:defRPr sz="2640">
                <a:solidFill>
                  <a:schemeClr val="tx2">
                    <a:lumMod val="50000"/>
                  </a:schemeClr>
                </a:solidFill>
              </a:defRPr>
            </a:lvl1pPr>
          </a:lstStyle>
          <a:p>
            <a:r>
              <a:rPr lang="en-US" dirty="0"/>
              <a:t>Subheading Segoe UI </a:t>
            </a:r>
            <a:r>
              <a:rPr lang="en-US" dirty="0" err="1"/>
              <a:t>Semibold</a:t>
            </a:r>
            <a:r>
              <a:rPr lang="en-US" dirty="0"/>
              <a:t> 22 </a:t>
            </a:r>
            <a:r>
              <a:rPr lang="en-US" dirty="0" err="1"/>
              <a:t>pt</a:t>
            </a:r>
            <a:endParaRPr lang="en-US" dirty="0"/>
          </a:p>
        </p:txBody>
      </p:sp>
      <p:sp>
        <p:nvSpPr>
          <p:cNvPr id="3" name="Footer Placeholder 1">
            <a:extLst>
              <a:ext uri="{FF2B5EF4-FFF2-40B4-BE49-F238E27FC236}">
                <a16:creationId xmlns:a16="http://schemas.microsoft.com/office/drawing/2014/main" id="{0C60ECE4-487F-4EF9-A4BC-9EACC0D539C6}"/>
              </a:ext>
            </a:extLst>
          </p:cNvPr>
          <p:cNvSpPr txBox="1">
            <a:spLocks/>
          </p:cNvSpPr>
          <p:nvPr userDrawn="1"/>
        </p:nvSpPr>
        <p:spPr>
          <a:xfrm>
            <a:off x="10115437" y="7883252"/>
            <a:ext cx="4937760" cy="1661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1080" dirty="0"/>
              <a:t>© Copyright Microsoft Corporation. All rights reserved.</a:t>
            </a:r>
          </a:p>
        </p:txBody>
      </p:sp>
    </p:spTree>
    <p:extLst>
      <p:ext uri="{BB962C8B-B14F-4D97-AF65-F5344CB8AC3E}">
        <p14:creationId xmlns:p14="http://schemas.microsoft.com/office/powerpoint/2010/main" val="82113793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B852478B-55EF-4189-A468-2CD5FFD82747}"/>
              </a:ext>
            </a:extLst>
          </p:cNvPr>
          <p:cNvSpPr txBox="1">
            <a:spLocks/>
          </p:cNvSpPr>
          <p:nvPr userDrawn="1"/>
        </p:nvSpPr>
        <p:spPr>
          <a:xfrm>
            <a:off x="10115437" y="7883252"/>
            <a:ext cx="4937760" cy="1661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1080" dirty="0"/>
              <a:t>© Copyright Microsoft Corporation. All rights reserved.</a:t>
            </a:r>
          </a:p>
        </p:txBody>
      </p:sp>
    </p:spTree>
    <p:extLst>
      <p:ext uri="{BB962C8B-B14F-4D97-AF65-F5344CB8AC3E}">
        <p14:creationId xmlns:p14="http://schemas.microsoft.com/office/powerpoint/2010/main" val="89018761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_Slide1">
    <p:spTree>
      <p:nvGrpSpPr>
        <p:cNvPr id="1" name=""/>
        <p:cNvGrpSpPr/>
        <p:nvPr/>
      </p:nvGrpSpPr>
      <p:grpSpPr>
        <a:xfrm>
          <a:off x="0" y="0"/>
          <a:ext cx="0" cy="0"/>
          <a:chOff x="0" y="0"/>
          <a:chExt cx="0" cy="0"/>
        </a:xfrm>
      </p:grpSpPr>
      <p:sp>
        <p:nvSpPr>
          <p:cNvPr id="35" name="Title 1"/>
          <p:cNvSpPr>
            <a:spLocks noGrp="1"/>
          </p:cNvSpPr>
          <p:nvPr>
            <p:ph type="title" hasCustomPrompt="1"/>
          </p:nvPr>
        </p:nvSpPr>
        <p:spPr>
          <a:xfrm>
            <a:off x="6252111" y="3343518"/>
            <a:ext cx="6870875" cy="673902"/>
          </a:xfrm>
          <a:prstGeom prst="rect">
            <a:avLst/>
          </a:prstGeom>
          <a:noFill/>
        </p:spPr>
        <p:txBody>
          <a:bodyPr wrap="square" lIns="0" tIns="0" rIns="0" bIns="0" anchor="b" anchorCtr="0">
            <a:spAutoFit/>
          </a:bodyPr>
          <a:lstStyle>
            <a:lvl1pPr>
              <a:defRPr sz="4320" spc="-60" baseline="0">
                <a:solidFill>
                  <a:srgbClr val="9BF00B"/>
                </a:solidFill>
                <a:latin typeface="+mj-lt"/>
                <a:cs typeface="Segoe UI" panose="020B0502040204020203" pitchFamily="34" charset="0"/>
              </a:defRPr>
            </a:lvl1pPr>
          </a:lstStyle>
          <a:p>
            <a:r>
              <a:rPr lang="en-US" dirty="0"/>
              <a:t>INSERT SPEAKER NAME</a:t>
            </a:r>
          </a:p>
        </p:txBody>
      </p:sp>
      <p:sp>
        <p:nvSpPr>
          <p:cNvPr id="36" name="Text Placeholder 4"/>
          <p:cNvSpPr>
            <a:spLocks noGrp="1"/>
          </p:cNvSpPr>
          <p:nvPr>
            <p:ph type="body" sz="quarter" idx="12" hasCustomPrompt="1"/>
          </p:nvPr>
        </p:nvSpPr>
        <p:spPr>
          <a:xfrm>
            <a:off x="6252112" y="4500469"/>
            <a:ext cx="5486400" cy="369332"/>
          </a:xfrm>
          <a:prstGeom prst="rect">
            <a:avLst/>
          </a:prstGeom>
          <a:noFill/>
        </p:spPr>
        <p:txBody>
          <a:bodyPr wrap="square" lIns="0" tIns="0" rIns="0" bIns="0">
            <a:spAutoFit/>
          </a:bodyPr>
          <a:lstStyle>
            <a:lvl1pPr marL="0" indent="0">
              <a:spcBef>
                <a:spcPts val="0"/>
              </a:spcBef>
              <a:buNone/>
              <a:defRPr sz="2400" spc="0" baseline="0">
                <a:solidFill>
                  <a:schemeClr val="bg1"/>
                </a:solidFill>
                <a:latin typeface="+mn-lt"/>
                <a:cs typeface="Segoe UI" panose="020B0502040204020203" pitchFamily="34" charset="0"/>
              </a:defRPr>
            </a:lvl1pPr>
          </a:lstStyle>
          <a:p>
            <a:pPr lvl="0"/>
            <a:r>
              <a:rPr lang="en-US" dirty="0"/>
              <a:t>Speaker Designation</a:t>
            </a:r>
          </a:p>
        </p:txBody>
      </p:sp>
      <p:sp>
        <p:nvSpPr>
          <p:cNvPr id="37" name="Picture Placeholder 2"/>
          <p:cNvSpPr>
            <a:spLocks noGrp="1"/>
          </p:cNvSpPr>
          <p:nvPr>
            <p:ph type="pic" sz="quarter" idx="10"/>
          </p:nvPr>
        </p:nvSpPr>
        <p:spPr>
          <a:xfrm>
            <a:off x="2939663" y="2452661"/>
            <a:ext cx="3129517" cy="3129517"/>
          </a:xfrm>
          <a:prstGeom prst="rect">
            <a:avLst/>
          </a:prstGeom>
        </p:spPr>
        <p:txBody>
          <a:bodyPr/>
          <a:lstStyle>
            <a:lvl1pPr>
              <a:defRPr b="0" cap="none" spc="0">
                <a:ln>
                  <a:noFill/>
                </a:ln>
                <a:solidFill>
                  <a:schemeClr val="bg1"/>
                </a:solidFill>
                <a:effectLst/>
              </a:defRPr>
            </a:lvl1pPr>
          </a:lstStyle>
          <a:p>
            <a:endParaRPr lang="en-IN" dirty="0"/>
          </a:p>
        </p:txBody>
      </p:sp>
      <p:pic>
        <p:nvPicPr>
          <p:cNvPr id="40"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15128547" y="7469726"/>
            <a:ext cx="1818473" cy="389462"/>
          </a:xfrm>
          <a:prstGeom prst="rect">
            <a:avLst/>
          </a:prstGeom>
        </p:spPr>
      </p:pic>
      <p:sp>
        <p:nvSpPr>
          <p:cNvPr id="10" name="Rectangle 9">
            <a:extLst>
              <a:ext uri="{FF2B5EF4-FFF2-40B4-BE49-F238E27FC236}">
                <a16:creationId xmlns:a16="http://schemas.microsoft.com/office/drawing/2014/main" id="{A8AF06C1-28F8-477E-8F79-B654DA2C6B6B}"/>
              </a:ext>
            </a:extLst>
          </p:cNvPr>
          <p:cNvSpPr/>
          <p:nvPr userDrawn="1"/>
        </p:nvSpPr>
        <p:spPr>
          <a:xfrm>
            <a:off x="6252112" y="4205525"/>
            <a:ext cx="5907162" cy="35613"/>
          </a:xfrm>
          <a:prstGeom prst="rect">
            <a:avLst/>
          </a:prstGeom>
          <a:solidFill>
            <a:srgbClr val="9BF00B"/>
          </a:solidFill>
          <a:ln>
            <a:solidFill>
              <a:srgbClr val="9BF00B"/>
            </a:solidFill>
          </a:ln>
        </p:spPr>
        <p:style>
          <a:lnRef idx="2">
            <a:schemeClr val="accent1">
              <a:shade val="50000"/>
            </a:schemeClr>
          </a:lnRef>
          <a:fillRef idx="1">
            <a:schemeClr val="accent1"/>
          </a:fillRef>
          <a:effectRef idx="0">
            <a:schemeClr val="accent1"/>
          </a:effectRef>
          <a:fontRef idx="minor">
            <a:schemeClr val="lt1"/>
          </a:fontRef>
        </p:style>
        <p:txBody>
          <a:bodyPr lIns="157066" tIns="78533" rIns="157066" bIns="78533" rtlCol="0" anchor="ctr"/>
          <a:lstStyle/>
          <a:p>
            <a:pPr algn="ctr"/>
            <a:endParaRPr lang="en-IN">
              <a:solidFill>
                <a:srgbClr val="9BF00B"/>
              </a:solidFill>
            </a:endParaRPr>
          </a:p>
        </p:txBody>
      </p:sp>
      <p:pic>
        <p:nvPicPr>
          <p:cNvPr id="2" name="Picture 1">
            <a:extLst>
              <a:ext uri="{FF2B5EF4-FFF2-40B4-BE49-F238E27FC236}">
                <a16:creationId xmlns:a16="http://schemas.microsoft.com/office/drawing/2014/main" id="{C9479E0C-A6B5-5CB6-79A9-863A3C3DA508}"/>
              </a:ext>
            </a:extLst>
          </p:cNvPr>
          <p:cNvPicPr>
            <a:picLocks noChangeAspect="1"/>
          </p:cNvPicPr>
          <p:nvPr userDrawn="1"/>
        </p:nvPicPr>
        <p:blipFill>
          <a:blip r:embed="rId3"/>
          <a:stretch>
            <a:fillRect/>
          </a:stretch>
        </p:blipFill>
        <p:spPr>
          <a:xfrm>
            <a:off x="12640236" y="-40341"/>
            <a:ext cx="1658396" cy="2025825"/>
          </a:xfrm>
          <a:prstGeom prst="rect">
            <a:avLst/>
          </a:prstGeom>
        </p:spPr>
      </p:pic>
      <p:pic>
        <p:nvPicPr>
          <p:cNvPr id="3" name="Picture 2">
            <a:extLst>
              <a:ext uri="{FF2B5EF4-FFF2-40B4-BE49-F238E27FC236}">
                <a16:creationId xmlns:a16="http://schemas.microsoft.com/office/drawing/2014/main" id="{DA5B878A-8061-138A-9124-1AA8074E653A}"/>
              </a:ext>
            </a:extLst>
          </p:cNvPr>
          <p:cNvPicPr>
            <a:picLocks noChangeAspect="1"/>
          </p:cNvPicPr>
          <p:nvPr userDrawn="1"/>
        </p:nvPicPr>
        <p:blipFill>
          <a:blip r:embed="rId4"/>
          <a:stretch>
            <a:fillRect/>
          </a:stretch>
        </p:blipFill>
        <p:spPr>
          <a:xfrm>
            <a:off x="0" y="-24943"/>
            <a:ext cx="3962400" cy="2463800"/>
          </a:xfrm>
          <a:prstGeom prst="rect">
            <a:avLst/>
          </a:prstGeom>
        </p:spPr>
      </p:pic>
      <p:pic>
        <p:nvPicPr>
          <p:cNvPr id="4" name="Picture 3">
            <a:extLst>
              <a:ext uri="{FF2B5EF4-FFF2-40B4-BE49-F238E27FC236}">
                <a16:creationId xmlns:a16="http://schemas.microsoft.com/office/drawing/2014/main" id="{DD54E03D-C176-BB2F-41A1-61B913E9D530}"/>
              </a:ext>
            </a:extLst>
          </p:cNvPr>
          <p:cNvPicPr>
            <a:picLocks noChangeAspect="1"/>
          </p:cNvPicPr>
          <p:nvPr userDrawn="1"/>
        </p:nvPicPr>
        <p:blipFill>
          <a:blip r:embed="rId5"/>
          <a:stretch>
            <a:fillRect/>
          </a:stretch>
        </p:blipFill>
        <p:spPr>
          <a:xfrm>
            <a:off x="10566400" y="5754812"/>
            <a:ext cx="4064000" cy="2514600"/>
          </a:xfrm>
          <a:prstGeom prst="rect">
            <a:avLst/>
          </a:prstGeom>
        </p:spPr>
      </p:pic>
      <p:sp>
        <p:nvSpPr>
          <p:cNvPr id="5" name="TextBox 4">
            <a:extLst>
              <a:ext uri="{FF2B5EF4-FFF2-40B4-BE49-F238E27FC236}">
                <a16:creationId xmlns:a16="http://schemas.microsoft.com/office/drawing/2014/main" id="{4E835E6B-BBCA-F8A3-75AF-E2CC1ACF76B8}"/>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bg1"/>
                </a:solidFill>
                <a:latin typeface="Poppins" pitchFamily="2" charset="77"/>
                <a:cs typeface="Poppins" pitchFamily="2" charset="77"/>
              </a:rPr>
              <a:t>#AzConfDev</a:t>
            </a:r>
            <a:endParaRPr lang="en-IN" sz="1600" b="0" dirty="0">
              <a:latin typeface="Poppins" pitchFamily="2" charset="77"/>
              <a:cs typeface="Poppins" pitchFamily="2" charset="77"/>
            </a:endParaRPr>
          </a:p>
        </p:txBody>
      </p:sp>
    </p:spTree>
    <p:extLst>
      <p:ext uri="{BB962C8B-B14F-4D97-AF65-F5344CB8AC3E}">
        <p14:creationId xmlns:p14="http://schemas.microsoft.com/office/powerpoint/2010/main" val="3070427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ession_title and Speakers name">
    <p:spTree>
      <p:nvGrpSpPr>
        <p:cNvPr id="1" name=""/>
        <p:cNvGrpSpPr/>
        <p:nvPr/>
      </p:nvGrpSpPr>
      <p:grpSpPr>
        <a:xfrm>
          <a:off x="0" y="0"/>
          <a:ext cx="0" cy="0"/>
          <a:chOff x="0" y="0"/>
          <a:chExt cx="0" cy="0"/>
        </a:xfrm>
      </p:grpSpPr>
      <p:pic>
        <p:nvPicPr>
          <p:cNvPr id="40"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15128547" y="7469726"/>
            <a:ext cx="1818473" cy="389462"/>
          </a:xfrm>
          <a:prstGeom prst="rect">
            <a:avLst/>
          </a:prstGeom>
        </p:spPr>
      </p:pic>
      <p:sp>
        <p:nvSpPr>
          <p:cNvPr id="14" name="Title 1">
            <a:extLst>
              <a:ext uri="{FF2B5EF4-FFF2-40B4-BE49-F238E27FC236}">
                <a16:creationId xmlns:a16="http://schemas.microsoft.com/office/drawing/2014/main" id="{BA80D204-AA27-4BBD-BBCA-179B38FA2E15}"/>
              </a:ext>
            </a:extLst>
          </p:cNvPr>
          <p:cNvSpPr>
            <a:spLocks noGrp="1"/>
          </p:cNvSpPr>
          <p:nvPr>
            <p:ph type="title" hasCustomPrompt="1"/>
          </p:nvPr>
        </p:nvSpPr>
        <p:spPr>
          <a:xfrm>
            <a:off x="2183180" y="3397474"/>
            <a:ext cx="10972800" cy="673902"/>
          </a:xfrm>
          <a:prstGeom prst="rect">
            <a:avLst/>
          </a:prstGeom>
          <a:noFill/>
        </p:spPr>
        <p:txBody>
          <a:bodyPr lIns="0" tIns="0" rIns="0" bIns="0" anchor="b" anchorCtr="0">
            <a:spAutoFit/>
          </a:bodyPr>
          <a:lstStyle>
            <a:lvl1pPr>
              <a:defRPr sz="4320" spc="-60" baseline="0">
                <a:solidFill>
                  <a:srgbClr val="9BF00B"/>
                </a:solidFill>
                <a:latin typeface="+mj-lt"/>
                <a:cs typeface="Segoe UI" panose="020B0502040204020203" pitchFamily="34" charset="0"/>
              </a:defRPr>
            </a:lvl1pPr>
          </a:lstStyle>
          <a:p>
            <a:r>
              <a:rPr lang="en-US" dirty="0"/>
              <a:t>Event name or presentation title </a:t>
            </a:r>
          </a:p>
        </p:txBody>
      </p:sp>
      <p:sp>
        <p:nvSpPr>
          <p:cNvPr id="15" name="Text Placeholder 4">
            <a:extLst>
              <a:ext uri="{FF2B5EF4-FFF2-40B4-BE49-F238E27FC236}">
                <a16:creationId xmlns:a16="http://schemas.microsoft.com/office/drawing/2014/main" id="{E165C242-C706-4D94-AC69-527037CF2A09}"/>
              </a:ext>
            </a:extLst>
          </p:cNvPr>
          <p:cNvSpPr>
            <a:spLocks noGrp="1"/>
          </p:cNvSpPr>
          <p:nvPr>
            <p:ph type="body" sz="quarter" idx="12" hasCustomPrompt="1"/>
          </p:nvPr>
        </p:nvSpPr>
        <p:spPr>
          <a:xfrm>
            <a:off x="2183180" y="4585726"/>
            <a:ext cx="10972800" cy="369332"/>
          </a:xfrm>
          <a:prstGeom prst="rect">
            <a:avLst/>
          </a:prstGeom>
          <a:noFill/>
        </p:spPr>
        <p:txBody>
          <a:bodyPr wrap="square" lIns="0" tIns="0" rIns="0" bIns="0">
            <a:spAutoFit/>
          </a:bodyPr>
          <a:lstStyle>
            <a:lvl1pPr marL="0" indent="0">
              <a:spcBef>
                <a:spcPts val="0"/>
              </a:spcBef>
              <a:buNone/>
              <a:defRPr sz="2400" spc="0" baseline="0">
                <a:solidFill>
                  <a:srgbClr val="FFFFFF"/>
                </a:solidFill>
                <a:latin typeface="+mn-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3754ED74-435A-3CBE-021F-D45AC904E2CA}"/>
              </a:ext>
            </a:extLst>
          </p:cNvPr>
          <p:cNvPicPr>
            <a:picLocks noChangeAspect="1"/>
          </p:cNvPicPr>
          <p:nvPr userDrawn="1"/>
        </p:nvPicPr>
        <p:blipFill>
          <a:blip r:embed="rId3"/>
          <a:stretch>
            <a:fillRect/>
          </a:stretch>
        </p:blipFill>
        <p:spPr>
          <a:xfrm>
            <a:off x="12640236" y="-40341"/>
            <a:ext cx="1658396" cy="2025825"/>
          </a:xfrm>
          <a:prstGeom prst="rect">
            <a:avLst/>
          </a:prstGeom>
        </p:spPr>
      </p:pic>
      <p:pic>
        <p:nvPicPr>
          <p:cNvPr id="3" name="Picture 2">
            <a:extLst>
              <a:ext uri="{FF2B5EF4-FFF2-40B4-BE49-F238E27FC236}">
                <a16:creationId xmlns:a16="http://schemas.microsoft.com/office/drawing/2014/main" id="{590D26F4-2C47-6052-AA5C-E30B408989E6}"/>
              </a:ext>
            </a:extLst>
          </p:cNvPr>
          <p:cNvPicPr>
            <a:picLocks noChangeAspect="1"/>
          </p:cNvPicPr>
          <p:nvPr userDrawn="1"/>
        </p:nvPicPr>
        <p:blipFill>
          <a:blip r:embed="rId4"/>
          <a:stretch>
            <a:fillRect/>
          </a:stretch>
        </p:blipFill>
        <p:spPr>
          <a:xfrm>
            <a:off x="0" y="-24943"/>
            <a:ext cx="3962400" cy="2463800"/>
          </a:xfrm>
          <a:prstGeom prst="rect">
            <a:avLst/>
          </a:prstGeom>
        </p:spPr>
      </p:pic>
      <p:pic>
        <p:nvPicPr>
          <p:cNvPr id="4" name="Picture 3">
            <a:extLst>
              <a:ext uri="{FF2B5EF4-FFF2-40B4-BE49-F238E27FC236}">
                <a16:creationId xmlns:a16="http://schemas.microsoft.com/office/drawing/2014/main" id="{A8A9032D-C234-7DB1-9C40-828D753C280A}"/>
              </a:ext>
            </a:extLst>
          </p:cNvPr>
          <p:cNvPicPr>
            <a:picLocks noChangeAspect="1"/>
          </p:cNvPicPr>
          <p:nvPr userDrawn="1"/>
        </p:nvPicPr>
        <p:blipFill>
          <a:blip r:embed="rId5"/>
          <a:stretch>
            <a:fillRect/>
          </a:stretch>
        </p:blipFill>
        <p:spPr>
          <a:xfrm>
            <a:off x="10566400" y="5754812"/>
            <a:ext cx="4064000" cy="2514600"/>
          </a:xfrm>
          <a:prstGeom prst="rect">
            <a:avLst/>
          </a:prstGeom>
        </p:spPr>
      </p:pic>
      <p:sp>
        <p:nvSpPr>
          <p:cNvPr id="5" name="TextBox 4">
            <a:extLst>
              <a:ext uri="{FF2B5EF4-FFF2-40B4-BE49-F238E27FC236}">
                <a16:creationId xmlns:a16="http://schemas.microsoft.com/office/drawing/2014/main" id="{8CAD33D4-6500-F717-491B-95E5B0CCB471}"/>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bg1"/>
                </a:solidFill>
                <a:latin typeface="Poppins" pitchFamily="2" charset="77"/>
                <a:cs typeface="Poppins" pitchFamily="2" charset="77"/>
              </a:rPr>
              <a:t>#AzConfDev</a:t>
            </a:r>
            <a:endParaRPr lang="en-IN" sz="1600" b="0" dirty="0">
              <a:latin typeface="Poppins" pitchFamily="2" charset="77"/>
              <a:cs typeface="Poppins" pitchFamily="2" charset="77"/>
            </a:endParaRPr>
          </a:p>
        </p:txBody>
      </p:sp>
    </p:spTree>
    <p:extLst>
      <p:ext uri="{BB962C8B-B14F-4D97-AF65-F5344CB8AC3E}">
        <p14:creationId xmlns:p14="http://schemas.microsoft.com/office/powerpoint/2010/main" val="2793793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with blue Windows logo on white backgroun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7E2EE96-CAD6-46F7-AEB7-00C81021CC84}"/>
              </a:ext>
            </a:extLst>
          </p:cNvPr>
          <p:cNvSpPr>
            <a:spLocks noGrp="1"/>
          </p:cNvSpPr>
          <p:nvPr>
            <p:ph type="title" hasCustomPrompt="1"/>
          </p:nvPr>
        </p:nvSpPr>
        <p:spPr>
          <a:xfrm>
            <a:off x="800231" y="766038"/>
            <a:ext cx="3232926" cy="598318"/>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4320" b="0" kern="1200" cap="none" spc="-60" baseline="0" dirty="0">
                <a:ln w="3175">
                  <a:noFill/>
                </a:ln>
                <a:solidFill>
                  <a:srgbClr val="9BF00B"/>
                </a:solidFill>
                <a:effectLst/>
                <a:latin typeface="+mj-lt"/>
                <a:ea typeface="+mn-ea"/>
                <a:cs typeface="Segoe UI" pitchFamily="34" charset="0"/>
              </a:defRPr>
            </a:lvl1pPr>
          </a:lstStyle>
          <a:p>
            <a:r>
              <a:rPr lang="en-US" dirty="0"/>
              <a:t>Title </a:t>
            </a:r>
          </a:p>
        </p:txBody>
      </p:sp>
      <p:sp>
        <p:nvSpPr>
          <p:cNvPr id="9" name="Text Placeholder 4">
            <a:extLst>
              <a:ext uri="{FF2B5EF4-FFF2-40B4-BE49-F238E27FC236}">
                <a16:creationId xmlns:a16="http://schemas.microsoft.com/office/drawing/2014/main" id="{79FFE2EB-4633-440A-931A-7B899DCAFF28}"/>
              </a:ext>
            </a:extLst>
          </p:cNvPr>
          <p:cNvSpPr>
            <a:spLocks noGrp="1"/>
          </p:cNvSpPr>
          <p:nvPr>
            <p:ph type="body" sz="quarter" idx="12" hasCustomPrompt="1"/>
          </p:nvPr>
        </p:nvSpPr>
        <p:spPr>
          <a:xfrm>
            <a:off x="1018782" y="1865461"/>
            <a:ext cx="10972800" cy="369332"/>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400" spc="0" baseline="0">
                <a:solidFill>
                  <a:schemeClr val="bg1"/>
                </a:solidFill>
                <a:latin typeface="+mn-lt"/>
              </a:defRPr>
            </a:lvl1pPr>
          </a:lstStyle>
          <a:p>
            <a:pPr lvl="0"/>
            <a:r>
              <a:rPr lang="en-US" dirty="0"/>
              <a:t>Content</a:t>
            </a:r>
          </a:p>
        </p:txBody>
      </p:sp>
      <p:pic>
        <p:nvPicPr>
          <p:cNvPr id="2" name="Picture 1">
            <a:extLst>
              <a:ext uri="{FF2B5EF4-FFF2-40B4-BE49-F238E27FC236}">
                <a16:creationId xmlns:a16="http://schemas.microsoft.com/office/drawing/2014/main" id="{D4196B89-88B5-CC4D-25E4-4010A11D5525}"/>
              </a:ext>
            </a:extLst>
          </p:cNvPr>
          <p:cNvPicPr>
            <a:picLocks noChangeAspect="1"/>
          </p:cNvPicPr>
          <p:nvPr userDrawn="1"/>
        </p:nvPicPr>
        <p:blipFill>
          <a:blip r:embed="rId2"/>
          <a:stretch>
            <a:fillRect/>
          </a:stretch>
        </p:blipFill>
        <p:spPr>
          <a:xfrm>
            <a:off x="12640236" y="-40341"/>
            <a:ext cx="1658396" cy="2025825"/>
          </a:xfrm>
          <a:prstGeom prst="rect">
            <a:avLst/>
          </a:prstGeom>
        </p:spPr>
      </p:pic>
      <p:sp>
        <p:nvSpPr>
          <p:cNvPr id="4" name="TextBox 3">
            <a:extLst>
              <a:ext uri="{FF2B5EF4-FFF2-40B4-BE49-F238E27FC236}">
                <a16:creationId xmlns:a16="http://schemas.microsoft.com/office/drawing/2014/main" id="{9630E578-5B8B-0589-225E-129E6E4B0219}"/>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bg1"/>
                </a:solidFill>
                <a:latin typeface="Poppins" pitchFamily="2" charset="77"/>
                <a:cs typeface="Poppins" pitchFamily="2" charset="77"/>
              </a:rPr>
              <a:t>#AzConfDev</a:t>
            </a:r>
            <a:endParaRPr lang="en-IN" sz="1600" b="0" dirty="0">
              <a:latin typeface="Poppins" pitchFamily="2" charset="77"/>
              <a:cs typeface="Poppins" pitchFamily="2" charset="77"/>
            </a:endParaRPr>
          </a:p>
        </p:txBody>
      </p:sp>
    </p:spTree>
    <p:extLst>
      <p:ext uri="{BB962C8B-B14F-4D97-AF65-F5344CB8AC3E}">
        <p14:creationId xmlns:p14="http://schemas.microsoft.com/office/powerpoint/2010/main" val="671404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_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BF7828-A93B-1553-BE7A-BBBD0DDA8874}"/>
              </a:ext>
            </a:extLst>
          </p:cNvPr>
          <p:cNvPicPr>
            <a:picLocks noChangeAspect="1"/>
          </p:cNvPicPr>
          <p:nvPr userDrawn="1"/>
        </p:nvPicPr>
        <p:blipFill>
          <a:blip r:embed="rId2"/>
          <a:stretch>
            <a:fillRect/>
          </a:stretch>
        </p:blipFill>
        <p:spPr>
          <a:xfrm>
            <a:off x="12640236" y="-40341"/>
            <a:ext cx="1658396" cy="2025825"/>
          </a:xfrm>
          <a:prstGeom prst="rect">
            <a:avLst/>
          </a:prstGeom>
        </p:spPr>
      </p:pic>
      <p:sp>
        <p:nvSpPr>
          <p:cNvPr id="5" name="TextBox 4">
            <a:extLst>
              <a:ext uri="{FF2B5EF4-FFF2-40B4-BE49-F238E27FC236}">
                <a16:creationId xmlns:a16="http://schemas.microsoft.com/office/drawing/2014/main" id="{F8E71E4E-265E-98EB-F20D-F0D962B490C9}"/>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bg1"/>
                </a:solidFill>
                <a:latin typeface="Poppins" pitchFamily="2" charset="77"/>
                <a:cs typeface="Poppins" pitchFamily="2" charset="77"/>
              </a:rPr>
              <a:t>#AzConfDev</a:t>
            </a:r>
            <a:endParaRPr lang="en-IN" sz="1600" b="0" dirty="0">
              <a:latin typeface="Poppins" pitchFamily="2" charset="77"/>
              <a:cs typeface="Poppins" pitchFamily="2" charset="77"/>
            </a:endParaRPr>
          </a:p>
        </p:txBody>
      </p:sp>
    </p:spTree>
    <p:extLst>
      <p:ext uri="{BB962C8B-B14F-4D97-AF65-F5344CB8AC3E}">
        <p14:creationId xmlns:p14="http://schemas.microsoft.com/office/powerpoint/2010/main" val="3322923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with blue Windows logo on white background">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702259" y="3639867"/>
            <a:ext cx="10972800" cy="598318"/>
          </a:xfrm>
          <a:prstGeom prst="rect">
            <a:avLst/>
          </a:prstGeom>
          <a:noFill/>
        </p:spPr>
        <p:txBody>
          <a:bodyPr lIns="0" tIns="0" rIns="0" bIns="0" anchor="b" anchorCtr="0">
            <a:spAutoFit/>
          </a:bodyPr>
          <a:lstStyle>
            <a:lvl1pPr algn="l" defTabSz="1119290" rtl="0" eaLnBrk="1" latinLnBrk="0" hangingPunct="1">
              <a:lnSpc>
                <a:spcPct val="90000"/>
              </a:lnSpc>
              <a:spcBef>
                <a:spcPct val="0"/>
              </a:spcBef>
              <a:buNone/>
              <a:defRPr lang="en-US" sz="4320" b="0" kern="1200" cap="none" spc="-60" baseline="0" dirty="0">
                <a:ln w="3175">
                  <a:noFill/>
                </a:ln>
                <a:solidFill>
                  <a:srgbClr val="9BF00B"/>
                </a:solidFill>
                <a:effectLst/>
                <a:latin typeface="+mj-lt"/>
                <a:ea typeface="+mn-ea"/>
                <a:cs typeface="Segoe UI" pitchFamily="34" charset="0"/>
              </a:defRPr>
            </a:lvl1pPr>
          </a:lstStyle>
          <a:p>
            <a:r>
              <a:rPr lang="en-US" dirty="0"/>
              <a:t>Demo title</a:t>
            </a:r>
          </a:p>
        </p:txBody>
      </p:sp>
      <p:sp>
        <p:nvSpPr>
          <p:cNvPr id="16" name="Text Placeholder 4"/>
          <p:cNvSpPr>
            <a:spLocks noGrp="1"/>
          </p:cNvSpPr>
          <p:nvPr>
            <p:ph type="body" sz="quarter" idx="12" hasCustomPrompt="1"/>
          </p:nvPr>
        </p:nvSpPr>
        <p:spPr>
          <a:xfrm>
            <a:off x="702259" y="4772784"/>
            <a:ext cx="10972800" cy="369332"/>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400" spc="0" baseline="0">
                <a:solidFill>
                  <a:schemeClr val="bg1"/>
                </a:solidFill>
                <a:latin typeface="+mn-lt"/>
              </a:defRPr>
            </a:lvl1pPr>
          </a:lstStyle>
          <a:p>
            <a:pPr lvl="0"/>
            <a:r>
              <a:rPr lang="en-US" dirty="0"/>
              <a:t>Content</a:t>
            </a:r>
          </a:p>
        </p:txBody>
      </p:sp>
      <p:pic>
        <p:nvPicPr>
          <p:cNvPr id="2" name="Picture 1">
            <a:extLst>
              <a:ext uri="{FF2B5EF4-FFF2-40B4-BE49-F238E27FC236}">
                <a16:creationId xmlns:a16="http://schemas.microsoft.com/office/drawing/2014/main" id="{8461767A-9EB4-0B5F-D3E9-55448C181D09}"/>
              </a:ext>
            </a:extLst>
          </p:cNvPr>
          <p:cNvPicPr>
            <a:picLocks noChangeAspect="1"/>
          </p:cNvPicPr>
          <p:nvPr userDrawn="1"/>
        </p:nvPicPr>
        <p:blipFill>
          <a:blip r:embed="rId2"/>
          <a:stretch>
            <a:fillRect/>
          </a:stretch>
        </p:blipFill>
        <p:spPr>
          <a:xfrm>
            <a:off x="12640236" y="-40341"/>
            <a:ext cx="1658396" cy="2025825"/>
          </a:xfrm>
          <a:prstGeom prst="rect">
            <a:avLst/>
          </a:prstGeom>
        </p:spPr>
      </p:pic>
      <p:sp>
        <p:nvSpPr>
          <p:cNvPr id="3" name="TextBox 2">
            <a:extLst>
              <a:ext uri="{FF2B5EF4-FFF2-40B4-BE49-F238E27FC236}">
                <a16:creationId xmlns:a16="http://schemas.microsoft.com/office/drawing/2014/main" id="{A742999F-C9A4-D023-F6D2-BE848D0A90CD}"/>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bg1"/>
                </a:solidFill>
                <a:latin typeface="Poppins" pitchFamily="2" charset="77"/>
                <a:cs typeface="Poppins" pitchFamily="2" charset="77"/>
              </a:rPr>
              <a:t>#AzConfDev</a:t>
            </a:r>
            <a:endParaRPr lang="en-IN" sz="1600" b="0" dirty="0">
              <a:latin typeface="Poppins" pitchFamily="2" charset="77"/>
              <a:cs typeface="Poppins" pitchFamily="2" charset="77"/>
            </a:endParaRPr>
          </a:p>
        </p:txBody>
      </p:sp>
      <p:pic>
        <p:nvPicPr>
          <p:cNvPr id="4" name="Picture 3">
            <a:extLst>
              <a:ext uri="{FF2B5EF4-FFF2-40B4-BE49-F238E27FC236}">
                <a16:creationId xmlns:a16="http://schemas.microsoft.com/office/drawing/2014/main" id="{B539734D-F64C-8044-6A22-46F0C7B94E82}"/>
              </a:ext>
            </a:extLst>
          </p:cNvPr>
          <p:cNvPicPr>
            <a:picLocks noChangeAspect="1"/>
          </p:cNvPicPr>
          <p:nvPr userDrawn="1"/>
        </p:nvPicPr>
        <p:blipFill>
          <a:blip r:embed="rId3"/>
          <a:stretch>
            <a:fillRect/>
          </a:stretch>
        </p:blipFill>
        <p:spPr>
          <a:xfrm>
            <a:off x="0" y="-24943"/>
            <a:ext cx="3962400" cy="2463800"/>
          </a:xfrm>
          <a:prstGeom prst="rect">
            <a:avLst/>
          </a:prstGeom>
        </p:spPr>
      </p:pic>
      <p:pic>
        <p:nvPicPr>
          <p:cNvPr id="5" name="Picture 4">
            <a:extLst>
              <a:ext uri="{FF2B5EF4-FFF2-40B4-BE49-F238E27FC236}">
                <a16:creationId xmlns:a16="http://schemas.microsoft.com/office/drawing/2014/main" id="{566B686A-DFB3-CEDC-1100-2FA0F589BB9B}"/>
              </a:ext>
            </a:extLst>
          </p:cNvPr>
          <p:cNvPicPr>
            <a:picLocks noChangeAspect="1"/>
          </p:cNvPicPr>
          <p:nvPr userDrawn="1"/>
        </p:nvPicPr>
        <p:blipFill>
          <a:blip r:embed="rId4"/>
          <a:stretch>
            <a:fillRect/>
          </a:stretch>
        </p:blipFill>
        <p:spPr>
          <a:xfrm>
            <a:off x="10566400" y="5754812"/>
            <a:ext cx="4064000" cy="2514600"/>
          </a:xfrm>
          <a:prstGeom prst="rect">
            <a:avLst/>
          </a:prstGeom>
        </p:spPr>
      </p:pic>
    </p:spTree>
    <p:extLst>
      <p:ext uri="{BB962C8B-B14F-4D97-AF65-F5344CB8AC3E}">
        <p14:creationId xmlns:p14="http://schemas.microsoft.com/office/powerpoint/2010/main" val="2921530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slide with blue Windows logo on white background">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5767473" y="3505403"/>
            <a:ext cx="3095455" cy="1218795"/>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8800" b="0" kern="1200" cap="none" spc="-60" baseline="0" dirty="0">
                <a:ln w="3175">
                  <a:noFill/>
                </a:ln>
                <a:solidFill>
                  <a:srgbClr val="9BF00B"/>
                </a:solidFill>
                <a:effectLst/>
                <a:latin typeface="+mj-lt"/>
                <a:ea typeface="+mn-ea"/>
                <a:cs typeface="Segoe UI" pitchFamily="34" charset="0"/>
              </a:defRPr>
            </a:lvl1pPr>
          </a:lstStyle>
          <a:p>
            <a:r>
              <a:rPr lang="en-US" dirty="0"/>
              <a:t>Q &amp; A</a:t>
            </a:r>
          </a:p>
        </p:txBody>
      </p:sp>
      <p:pic>
        <p:nvPicPr>
          <p:cNvPr id="2" name="Picture 1">
            <a:extLst>
              <a:ext uri="{FF2B5EF4-FFF2-40B4-BE49-F238E27FC236}">
                <a16:creationId xmlns:a16="http://schemas.microsoft.com/office/drawing/2014/main" id="{293B4412-8D61-2570-57E5-7258067B42C2}"/>
              </a:ext>
            </a:extLst>
          </p:cNvPr>
          <p:cNvPicPr>
            <a:picLocks noChangeAspect="1"/>
          </p:cNvPicPr>
          <p:nvPr userDrawn="1"/>
        </p:nvPicPr>
        <p:blipFill>
          <a:blip r:embed="rId2"/>
          <a:stretch>
            <a:fillRect/>
          </a:stretch>
        </p:blipFill>
        <p:spPr>
          <a:xfrm>
            <a:off x="12640236" y="-40341"/>
            <a:ext cx="1658396" cy="2025825"/>
          </a:xfrm>
          <a:prstGeom prst="rect">
            <a:avLst/>
          </a:prstGeom>
        </p:spPr>
      </p:pic>
      <p:pic>
        <p:nvPicPr>
          <p:cNvPr id="3" name="Picture 2">
            <a:extLst>
              <a:ext uri="{FF2B5EF4-FFF2-40B4-BE49-F238E27FC236}">
                <a16:creationId xmlns:a16="http://schemas.microsoft.com/office/drawing/2014/main" id="{A1350D79-A7CF-E1B7-6482-789E80453F3C}"/>
              </a:ext>
            </a:extLst>
          </p:cNvPr>
          <p:cNvPicPr>
            <a:picLocks noChangeAspect="1"/>
          </p:cNvPicPr>
          <p:nvPr userDrawn="1"/>
        </p:nvPicPr>
        <p:blipFill>
          <a:blip r:embed="rId3"/>
          <a:stretch>
            <a:fillRect/>
          </a:stretch>
        </p:blipFill>
        <p:spPr>
          <a:xfrm>
            <a:off x="0" y="-24943"/>
            <a:ext cx="3962400" cy="2463800"/>
          </a:xfrm>
          <a:prstGeom prst="rect">
            <a:avLst/>
          </a:prstGeom>
        </p:spPr>
      </p:pic>
      <p:pic>
        <p:nvPicPr>
          <p:cNvPr id="4" name="Picture 3">
            <a:extLst>
              <a:ext uri="{FF2B5EF4-FFF2-40B4-BE49-F238E27FC236}">
                <a16:creationId xmlns:a16="http://schemas.microsoft.com/office/drawing/2014/main" id="{774D4732-8B4E-C639-A1CA-FDA544A4FBCB}"/>
              </a:ext>
            </a:extLst>
          </p:cNvPr>
          <p:cNvPicPr>
            <a:picLocks noChangeAspect="1"/>
          </p:cNvPicPr>
          <p:nvPr userDrawn="1"/>
        </p:nvPicPr>
        <p:blipFill>
          <a:blip r:embed="rId4"/>
          <a:stretch>
            <a:fillRect/>
          </a:stretch>
        </p:blipFill>
        <p:spPr>
          <a:xfrm>
            <a:off x="10566400" y="5754812"/>
            <a:ext cx="4064000" cy="2514600"/>
          </a:xfrm>
          <a:prstGeom prst="rect">
            <a:avLst/>
          </a:prstGeom>
        </p:spPr>
      </p:pic>
      <p:sp>
        <p:nvSpPr>
          <p:cNvPr id="5" name="TextBox 4">
            <a:extLst>
              <a:ext uri="{FF2B5EF4-FFF2-40B4-BE49-F238E27FC236}">
                <a16:creationId xmlns:a16="http://schemas.microsoft.com/office/drawing/2014/main" id="{B475B0DC-BFB1-A18E-2374-7829569B9F24}"/>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bg1"/>
                </a:solidFill>
                <a:latin typeface="Poppins" pitchFamily="2" charset="77"/>
                <a:cs typeface="Poppins" pitchFamily="2" charset="77"/>
              </a:rPr>
              <a:t>#AzConfDev</a:t>
            </a:r>
            <a:endParaRPr lang="en-IN" sz="1600" b="0" dirty="0">
              <a:latin typeface="Poppins" pitchFamily="2" charset="77"/>
              <a:cs typeface="Poppins" pitchFamily="2" charset="77"/>
            </a:endParaRPr>
          </a:p>
        </p:txBody>
      </p:sp>
    </p:spTree>
    <p:extLst>
      <p:ext uri="{BB962C8B-B14F-4D97-AF65-F5344CB8AC3E}">
        <p14:creationId xmlns:p14="http://schemas.microsoft.com/office/powerpoint/2010/main" val="695861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_Slide">
    <p:bg>
      <p:bgPr>
        <a:solidFill>
          <a:srgbClr val="FFFFFF"/>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18EBB168-63DF-6A2A-FD0D-B25A6D720C17}"/>
              </a:ext>
            </a:extLst>
          </p:cNvPr>
          <p:cNvPicPr>
            <a:picLocks noChangeAspect="1"/>
          </p:cNvPicPr>
          <p:nvPr userDrawn="1"/>
        </p:nvPicPr>
        <p:blipFill>
          <a:blip r:embed="rId2"/>
          <a:stretch>
            <a:fillRect/>
          </a:stretch>
        </p:blipFill>
        <p:spPr>
          <a:xfrm>
            <a:off x="7634514" y="3595604"/>
            <a:ext cx="6995886" cy="4662401"/>
          </a:xfrm>
          <a:prstGeom prst="rect">
            <a:avLst/>
          </a:prstGeom>
        </p:spPr>
      </p:pic>
      <p:pic>
        <p:nvPicPr>
          <p:cNvPr id="2" name="Picture 1">
            <a:extLst>
              <a:ext uri="{FF2B5EF4-FFF2-40B4-BE49-F238E27FC236}">
                <a16:creationId xmlns:a16="http://schemas.microsoft.com/office/drawing/2014/main" id="{3676C7E9-E4C3-F4FF-11BF-E31EB2EF5DF2}"/>
              </a:ext>
            </a:extLst>
          </p:cNvPr>
          <p:cNvPicPr>
            <a:picLocks noChangeAspect="1"/>
          </p:cNvPicPr>
          <p:nvPr userDrawn="1"/>
        </p:nvPicPr>
        <p:blipFill>
          <a:blip r:embed="rId3"/>
          <a:stretch>
            <a:fillRect/>
          </a:stretch>
        </p:blipFill>
        <p:spPr>
          <a:xfrm>
            <a:off x="6017185" y="908542"/>
            <a:ext cx="2596030" cy="2150997"/>
          </a:xfrm>
          <a:prstGeom prst="rect">
            <a:avLst/>
          </a:prstGeom>
        </p:spPr>
      </p:pic>
      <p:grpSp>
        <p:nvGrpSpPr>
          <p:cNvPr id="3" name="Group 2">
            <a:extLst>
              <a:ext uri="{FF2B5EF4-FFF2-40B4-BE49-F238E27FC236}">
                <a16:creationId xmlns:a16="http://schemas.microsoft.com/office/drawing/2014/main" id="{B8B200C2-9A20-62AC-5C2C-88A9625DF5E2}"/>
              </a:ext>
            </a:extLst>
          </p:cNvPr>
          <p:cNvGrpSpPr/>
          <p:nvPr userDrawn="1"/>
        </p:nvGrpSpPr>
        <p:grpSpPr>
          <a:xfrm>
            <a:off x="686587" y="3381659"/>
            <a:ext cx="13257225" cy="1937724"/>
            <a:chOff x="686588" y="3817089"/>
            <a:chExt cx="13257225" cy="1937724"/>
          </a:xfrm>
        </p:grpSpPr>
        <p:grpSp>
          <p:nvGrpSpPr>
            <p:cNvPr id="5" name="Group 4">
              <a:extLst>
                <a:ext uri="{FF2B5EF4-FFF2-40B4-BE49-F238E27FC236}">
                  <a16:creationId xmlns:a16="http://schemas.microsoft.com/office/drawing/2014/main" id="{85F48C6B-232C-FD95-F955-C30FD9A25254}"/>
                </a:ext>
              </a:extLst>
            </p:cNvPr>
            <p:cNvGrpSpPr/>
            <p:nvPr userDrawn="1"/>
          </p:nvGrpSpPr>
          <p:grpSpPr>
            <a:xfrm>
              <a:off x="686588" y="3817089"/>
              <a:ext cx="13257225" cy="1937724"/>
              <a:chOff x="777752" y="3817089"/>
              <a:chExt cx="13257225" cy="1937724"/>
            </a:xfrm>
          </p:grpSpPr>
          <p:sp>
            <p:nvSpPr>
              <p:cNvPr id="8" name="TextBox 7">
                <a:extLst>
                  <a:ext uri="{FF2B5EF4-FFF2-40B4-BE49-F238E27FC236}">
                    <a16:creationId xmlns:a16="http://schemas.microsoft.com/office/drawing/2014/main" id="{0FC3866D-098A-697E-E000-CDAEAC110DBA}"/>
                  </a:ext>
                </a:extLst>
              </p:cNvPr>
              <p:cNvSpPr txBox="1"/>
              <p:nvPr userDrawn="1"/>
            </p:nvSpPr>
            <p:spPr>
              <a:xfrm>
                <a:off x="777752" y="3817089"/>
                <a:ext cx="13257225" cy="1015663"/>
              </a:xfrm>
              <a:prstGeom prst="rect">
                <a:avLst/>
              </a:prstGeom>
              <a:noFill/>
            </p:spPr>
            <p:txBody>
              <a:bodyPr wrap="square">
                <a:spAutoFit/>
              </a:bodyPr>
              <a:lstStyle/>
              <a:p>
                <a:pPr algn="ctr"/>
                <a:r>
                  <a:rPr lang="en-IN" sz="6000" b="1" i="0" u="none" strike="noStrike" baseline="0" dirty="0">
                    <a:solidFill>
                      <a:schemeClr val="tx1"/>
                    </a:solidFill>
                    <a:latin typeface="Poppins" pitchFamily="2" charset="77"/>
                    <a:cs typeface="Poppins" pitchFamily="2" charset="77"/>
                  </a:rPr>
                  <a:t> Az COMMUNITY</a:t>
                </a:r>
                <a:endParaRPr lang="en-IN" sz="23900" b="1" dirty="0">
                  <a:solidFill>
                    <a:schemeClr val="tx1"/>
                  </a:solidFill>
                  <a:latin typeface="Poppins" pitchFamily="2" charset="77"/>
                  <a:cs typeface="Poppins" pitchFamily="2" charset="77"/>
                </a:endParaRPr>
              </a:p>
            </p:txBody>
          </p:sp>
          <p:sp>
            <p:nvSpPr>
              <p:cNvPr id="11" name="TextBox 10">
                <a:extLst>
                  <a:ext uri="{FF2B5EF4-FFF2-40B4-BE49-F238E27FC236}">
                    <a16:creationId xmlns:a16="http://schemas.microsoft.com/office/drawing/2014/main" id="{5B9A006F-B8E0-6E70-A3EA-B32BE1776BEE}"/>
                  </a:ext>
                </a:extLst>
              </p:cNvPr>
              <p:cNvSpPr txBox="1"/>
              <p:nvPr userDrawn="1"/>
            </p:nvSpPr>
            <p:spPr>
              <a:xfrm>
                <a:off x="3234249" y="4739150"/>
                <a:ext cx="8344230" cy="523220"/>
              </a:xfrm>
              <a:prstGeom prst="rect">
                <a:avLst/>
              </a:prstGeom>
              <a:noFill/>
            </p:spPr>
            <p:txBody>
              <a:bodyPr wrap="square">
                <a:spAutoFit/>
              </a:bodyPr>
              <a:lstStyle/>
              <a:p>
                <a:pPr algn="ctr"/>
                <a:r>
                  <a:rPr lang="en-IN" sz="2800" b="0" i="0" u="none" strike="noStrike" baseline="0" dirty="0">
                    <a:solidFill>
                      <a:schemeClr val="tx1"/>
                    </a:solidFill>
                    <a:latin typeface="Poppins" pitchFamily="2" charset="77"/>
                    <a:cs typeface="Poppins" pitchFamily="2" charset="77"/>
                  </a:rPr>
                  <a:t>Conference 2022</a:t>
                </a:r>
                <a:endParaRPr lang="en-US" sz="2800" b="0" i="1" dirty="0">
                  <a:solidFill>
                    <a:schemeClr val="tx1"/>
                  </a:solidFill>
                  <a:latin typeface="Poppins" pitchFamily="2" charset="77"/>
                  <a:cs typeface="Poppins" pitchFamily="2" charset="77"/>
                </a:endParaRPr>
              </a:p>
            </p:txBody>
          </p:sp>
          <p:sp>
            <p:nvSpPr>
              <p:cNvPr id="12" name="TextBox 11">
                <a:extLst>
                  <a:ext uri="{FF2B5EF4-FFF2-40B4-BE49-F238E27FC236}">
                    <a16:creationId xmlns:a16="http://schemas.microsoft.com/office/drawing/2014/main" id="{BE5077D1-984D-57AF-6E03-035ECF9F9418}"/>
                  </a:ext>
                </a:extLst>
              </p:cNvPr>
              <p:cNvSpPr txBox="1"/>
              <p:nvPr userDrawn="1"/>
            </p:nvSpPr>
            <p:spPr>
              <a:xfrm>
                <a:off x="3234249" y="5354703"/>
                <a:ext cx="8344230" cy="400110"/>
              </a:xfrm>
              <a:prstGeom prst="rect">
                <a:avLst/>
              </a:prstGeom>
              <a:noFill/>
            </p:spPr>
            <p:txBody>
              <a:bodyPr wrap="square">
                <a:spAutoFit/>
              </a:bodyPr>
              <a:lstStyle/>
              <a:p>
                <a:pPr algn="ctr"/>
                <a:r>
                  <a:rPr lang="en-IN" sz="2000" b="0" i="0" u="none" strike="noStrike" baseline="0" dirty="0">
                    <a:solidFill>
                      <a:schemeClr val="tx1"/>
                    </a:solidFill>
                    <a:latin typeface="Poppins Light" pitchFamily="2" charset="77"/>
                    <a:cs typeface="Poppins Light" pitchFamily="2" charset="77"/>
                  </a:rPr>
                  <a:t>Asia’s Largest Azure Community Conference</a:t>
                </a:r>
                <a:endParaRPr lang="en-US" sz="2000" b="0" i="0" dirty="0">
                  <a:solidFill>
                    <a:schemeClr val="tx1"/>
                  </a:solidFill>
                  <a:latin typeface="Poppins Light" pitchFamily="2" charset="77"/>
                  <a:cs typeface="Poppins Light" pitchFamily="2" charset="77"/>
                </a:endParaRPr>
              </a:p>
            </p:txBody>
          </p:sp>
        </p:grpSp>
        <p:cxnSp>
          <p:nvCxnSpPr>
            <p:cNvPr id="6" name="Straight Connector 5">
              <a:extLst>
                <a:ext uri="{FF2B5EF4-FFF2-40B4-BE49-F238E27FC236}">
                  <a16:creationId xmlns:a16="http://schemas.microsoft.com/office/drawing/2014/main" id="{A9D49B73-252F-4DEF-129A-424FE66E75CC}"/>
                </a:ext>
              </a:extLst>
            </p:cNvPr>
            <p:cNvCxnSpPr/>
            <p:nvPr userDrawn="1"/>
          </p:nvCxnSpPr>
          <p:spPr>
            <a:xfrm>
              <a:off x="4654550" y="5058431"/>
              <a:ext cx="833718" cy="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1BDCEC3-F110-7DCA-5D75-F5A42867A066}"/>
                </a:ext>
              </a:extLst>
            </p:cNvPr>
            <p:cNvCxnSpPr/>
            <p:nvPr userDrawn="1"/>
          </p:nvCxnSpPr>
          <p:spPr>
            <a:xfrm>
              <a:off x="9065185" y="5058431"/>
              <a:ext cx="833718" cy="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F8D579D5-F805-AAE5-016E-41B126A7C16C}"/>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tx1"/>
                </a:solidFill>
                <a:latin typeface="Poppins" pitchFamily="2" charset="77"/>
                <a:cs typeface="Poppins" pitchFamily="2" charset="77"/>
              </a:rPr>
              <a:t>#AzConfDev</a:t>
            </a:r>
            <a:endParaRPr lang="en-IN" sz="1600" b="0" dirty="0">
              <a:solidFill>
                <a:schemeClr val="tx1"/>
              </a:solidFill>
              <a:latin typeface="Poppins" pitchFamily="2" charset="77"/>
              <a:cs typeface="Poppins" pitchFamily="2" charset="77"/>
            </a:endParaRPr>
          </a:p>
        </p:txBody>
      </p:sp>
    </p:spTree>
    <p:extLst>
      <p:ext uri="{BB962C8B-B14F-4D97-AF65-F5344CB8AC3E}">
        <p14:creationId xmlns:p14="http://schemas.microsoft.com/office/powerpoint/2010/main" val="2093579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peaker_Slide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D1B822-EEFB-2720-6198-0819CB08840D}"/>
              </a:ext>
            </a:extLst>
          </p:cNvPr>
          <p:cNvPicPr>
            <a:picLocks noChangeAspect="1"/>
          </p:cNvPicPr>
          <p:nvPr userDrawn="1"/>
        </p:nvPicPr>
        <p:blipFill>
          <a:blip r:embed="rId2"/>
          <a:stretch>
            <a:fillRect/>
          </a:stretch>
        </p:blipFill>
        <p:spPr>
          <a:xfrm>
            <a:off x="7634514" y="3595604"/>
            <a:ext cx="6995886" cy="4662401"/>
          </a:xfrm>
          <a:prstGeom prst="rect">
            <a:avLst/>
          </a:prstGeom>
        </p:spPr>
      </p:pic>
      <p:sp>
        <p:nvSpPr>
          <p:cNvPr id="35" name="Title 1"/>
          <p:cNvSpPr>
            <a:spLocks noGrp="1"/>
          </p:cNvSpPr>
          <p:nvPr>
            <p:ph type="title" hasCustomPrompt="1"/>
          </p:nvPr>
        </p:nvSpPr>
        <p:spPr>
          <a:xfrm>
            <a:off x="6252111" y="3343518"/>
            <a:ext cx="6870875" cy="673902"/>
          </a:xfrm>
          <a:prstGeom prst="rect">
            <a:avLst/>
          </a:prstGeom>
          <a:noFill/>
        </p:spPr>
        <p:txBody>
          <a:bodyPr wrap="square" lIns="0" tIns="0" rIns="0" bIns="0" anchor="b" anchorCtr="0">
            <a:spAutoFit/>
          </a:bodyPr>
          <a:lstStyle>
            <a:lvl1pPr>
              <a:defRPr sz="4320" spc="-60" baseline="0">
                <a:solidFill>
                  <a:srgbClr val="08023F"/>
                </a:solidFill>
                <a:latin typeface="+mj-lt"/>
                <a:cs typeface="Segoe UI" panose="020B0502040204020203" pitchFamily="34" charset="0"/>
              </a:defRPr>
            </a:lvl1pPr>
          </a:lstStyle>
          <a:p>
            <a:r>
              <a:rPr lang="en-US" dirty="0"/>
              <a:t>INSERT SPEAKER NAME</a:t>
            </a:r>
          </a:p>
        </p:txBody>
      </p:sp>
      <p:sp>
        <p:nvSpPr>
          <p:cNvPr id="36" name="Text Placeholder 4"/>
          <p:cNvSpPr>
            <a:spLocks noGrp="1"/>
          </p:cNvSpPr>
          <p:nvPr>
            <p:ph type="body" sz="quarter" idx="12" hasCustomPrompt="1"/>
          </p:nvPr>
        </p:nvSpPr>
        <p:spPr>
          <a:xfrm>
            <a:off x="6252112" y="4500469"/>
            <a:ext cx="5486400" cy="369332"/>
          </a:xfrm>
          <a:prstGeom prst="rect">
            <a:avLst/>
          </a:prstGeom>
          <a:noFill/>
        </p:spPr>
        <p:txBody>
          <a:bodyPr wrap="square" lIns="0" tIns="0" rIns="0" bIns="0">
            <a:spAutoFit/>
          </a:bodyPr>
          <a:lstStyle>
            <a:lvl1pPr marL="0" indent="0">
              <a:spcBef>
                <a:spcPts val="0"/>
              </a:spcBef>
              <a:buNone/>
              <a:defRPr sz="2400" spc="0" baseline="0">
                <a:solidFill>
                  <a:srgbClr val="08023F"/>
                </a:solidFill>
                <a:latin typeface="+mn-lt"/>
                <a:cs typeface="Segoe UI" panose="020B0502040204020203" pitchFamily="34" charset="0"/>
              </a:defRPr>
            </a:lvl1pPr>
          </a:lstStyle>
          <a:p>
            <a:pPr lvl="0"/>
            <a:r>
              <a:rPr lang="en-US" dirty="0"/>
              <a:t>Speaker Designation</a:t>
            </a:r>
          </a:p>
        </p:txBody>
      </p:sp>
      <p:sp>
        <p:nvSpPr>
          <p:cNvPr id="37" name="Picture Placeholder 2"/>
          <p:cNvSpPr>
            <a:spLocks noGrp="1"/>
          </p:cNvSpPr>
          <p:nvPr>
            <p:ph type="pic" sz="quarter" idx="10"/>
          </p:nvPr>
        </p:nvSpPr>
        <p:spPr>
          <a:xfrm>
            <a:off x="2939663" y="2452661"/>
            <a:ext cx="3129517" cy="3129517"/>
          </a:xfrm>
          <a:prstGeom prst="rect">
            <a:avLst/>
          </a:prstGeom>
        </p:spPr>
        <p:txBody>
          <a:bodyPr/>
          <a:lstStyle>
            <a:lvl1pPr>
              <a:defRPr b="0" cap="none" spc="0">
                <a:ln>
                  <a:noFill/>
                </a:ln>
                <a:solidFill>
                  <a:schemeClr val="bg1"/>
                </a:solidFill>
                <a:effectLst/>
              </a:defRPr>
            </a:lvl1pPr>
          </a:lstStyle>
          <a:p>
            <a:endParaRPr lang="en-IN" dirty="0"/>
          </a:p>
        </p:txBody>
      </p:sp>
      <p:pic>
        <p:nvPicPr>
          <p:cNvPr id="40"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3"/>
          <a:stretch>
            <a:fillRect/>
          </a:stretch>
        </p:blipFill>
        <p:spPr bwMode="black">
          <a:xfrm>
            <a:off x="15128547" y="7469726"/>
            <a:ext cx="1818473" cy="389462"/>
          </a:xfrm>
          <a:prstGeom prst="rect">
            <a:avLst/>
          </a:prstGeom>
        </p:spPr>
      </p:pic>
      <p:sp>
        <p:nvSpPr>
          <p:cNvPr id="10" name="Rectangle 9">
            <a:extLst>
              <a:ext uri="{FF2B5EF4-FFF2-40B4-BE49-F238E27FC236}">
                <a16:creationId xmlns:a16="http://schemas.microsoft.com/office/drawing/2014/main" id="{A8AF06C1-28F8-477E-8F79-B654DA2C6B6B}"/>
              </a:ext>
            </a:extLst>
          </p:cNvPr>
          <p:cNvSpPr/>
          <p:nvPr userDrawn="1"/>
        </p:nvSpPr>
        <p:spPr>
          <a:xfrm>
            <a:off x="6252112" y="4205525"/>
            <a:ext cx="5907162" cy="35613"/>
          </a:xfrm>
          <a:prstGeom prst="rect">
            <a:avLst/>
          </a:prstGeom>
          <a:solidFill>
            <a:srgbClr val="9BF00B"/>
          </a:solidFill>
          <a:ln>
            <a:solidFill>
              <a:srgbClr val="9FCB3A"/>
            </a:solidFill>
          </a:ln>
        </p:spPr>
        <p:style>
          <a:lnRef idx="2">
            <a:schemeClr val="accent1">
              <a:shade val="50000"/>
            </a:schemeClr>
          </a:lnRef>
          <a:fillRef idx="1">
            <a:schemeClr val="accent1"/>
          </a:fillRef>
          <a:effectRef idx="0">
            <a:schemeClr val="accent1"/>
          </a:effectRef>
          <a:fontRef idx="minor">
            <a:schemeClr val="lt1"/>
          </a:fontRef>
        </p:style>
        <p:txBody>
          <a:bodyPr lIns="157066" tIns="78533" rIns="157066" bIns="78533" rtlCol="0" anchor="ctr"/>
          <a:lstStyle/>
          <a:p>
            <a:pPr algn="ctr"/>
            <a:endParaRPr lang="en-IN">
              <a:solidFill>
                <a:srgbClr val="9BF00B"/>
              </a:solidFill>
            </a:endParaRPr>
          </a:p>
        </p:txBody>
      </p:sp>
      <p:pic>
        <p:nvPicPr>
          <p:cNvPr id="3" name="Picture 2">
            <a:extLst>
              <a:ext uri="{FF2B5EF4-FFF2-40B4-BE49-F238E27FC236}">
                <a16:creationId xmlns:a16="http://schemas.microsoft.com/office/drawing/2014/main" id="{482FC026-AB71-1100-6845-AE77E0FBCC4A}"/>
              </a:ext>
            </a:extLst>
          </p:cNvPr>
          <p:cNvPicPr>
            <a:picLocks noChangeAspect="1"/>
          </p:cNvPicPr>
          <p:nvPr userDrawn="1"/>
        </p:nvPicPr>
        <p:blipFill>
          <a:blip r:embed="rId4"/>
          <a:stretch>
            <a:fillRect/>
          </a:stretch>
        </p:blipFill>
        <p:spPr>
          <a:xfrm>
            <a:off x="12640236" y="-40341"/>
            <a:ext cx="1658396" cy="2025825"/>
          </a:xfrm>
          <a:prstGeom prst="rect">
            <a:avLst/>
          </a:prstGeom>
        </p:spPr>
      </p:pic>
      <p:sp>
        <p:nvSpPr>
          <p:cNvPr id="5" name="TextBox 4">
            <a:extLst>
              <a:ext uri="{FF2B5EF4-FFF2-40B4-BE49-F238E27FC236}">
                <a16:creationId xmlns:a16="http://schemas.microsoft.com/office/drawing/2014/main" id="{76E71516-673D-D9FB-D2DE-7C7CE5B0E293}"/>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tx1"/>
                </a:solidFill>
                <a:latin typeface="Poppins" pitchFamily="2" charset="77"/>
                <a:cs typeface="Poppins" pitchFamily="2" charset="77"/>
              </a:rPr>
              <a:t>#AzConfDev</a:t>
            </a:r>
            <a:endParaRPr lang="en-IN" sz="1600" b="0" dirty="0">
              <a:solidFill>
                <a:schemeClr val="tx1"/>
              </a:solidFill>
              <a:latin typeface="Poppins" pitchFamily="2" charset="77"/>
              <a:cs typeface="Poppins" pitchFamily="2" charset="77"/>
            </a:endParaRPr>
          </a:p>
        </p:txBody>
      </p:sp>
    </p:spTree>
    <p:extLst>
      <p:ext uri="{BB962C8B-B14F-4D97-AF65-F5344CB8AC3E}">
        <p14:creationId xmlns:p14="http://schemas.microsoft.com/office/powerpoint/2010/main" val="25731032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theme" Target="../theme/theme2.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12F91"/>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 uri="{C183D7F6-B498-43B3-948B-1728B52AA6E4}">
                <adec:decorative xmlns:adec="http://schemas.microsoft.com/office/drawing/2017/decorative" val="1"/>
              </a:ext>
            </a:extLst>
          </p:cNvPr>
          <p:cNvGrpSpPr/>
          <p:nvPr userDrawn="1"/>
        </p:nvGrpSpPr>
        <p:grpSpPr>
          <a:xfrm>
            <a:off x="0" y="0"/>
            <a:ext cx="14630400" cy="82296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 uri="{C183D7F6-B498-43B3-948B-1728B52AA6E4}">
                <adec:decorative xmlns:adec="http://schemas.microsoft.com/office/drawing/2017/decorative" val="1"/>
              </a:ext>
            </a:extLst>
          </p:cNvPr>
          <p:cNvSpPr/>
          <p:nvPr userDrawn="1"/>
        </p:nvSpPr>
        <p:spPr bwMode="auto">
          <a:xfrm>
            <a:off x="0" y="0"/>
            <a:ext cx="702259" cy="70225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21"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 uri="{C183D7F6-B498-43B3-948B-1728B52AA6E4}">
                <adec:decorative xmlns:adec="http://schemas.microsoft.com/office/drawing/2017/decorative" val="1"/>
              </a:ext>
            </a:extLst>
          </p:cNvPr>
          <p:cNvSpPr/>
          <p:nvPr userDrawn="1"/>
        </p:nvSpPr>
        <p:spPr bwMode="auto">
          <a:xfrm>
            <a:off x="0" y="0"/>
            <a:ext cx="351130" cy="351130"/>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21"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Black, white and grays">
            <a:extLst>
              <a:ext uri="{FF2B5EF4-FFF2-40B4-BE49-F238E27FC236}">
                <a16:creationId xmlns:a16="http://schemas.microsoft.com/office/drawing/2014/main" id="{7A01D5E4-0370-4DB3-ABE5-512F4205104F}"/>
              </a:ext>
              <a:ext uri="{C183D7F6-B498-43B3-948B-1728B52AA6E4}">
                <adec:decorative xmlns:adec="http://schemas.microsoft.com/office/drawing/2017/decorative" val="1"/>
              </a:ext>
            </a:extLst>
          </p:cNvPr>
          <p:cNvGrpSpPr/>
          <p:nvPr userDrawn="1"/>
        </p:nvGrpSpPr>
        <p:grpSpPr>
          <a:xfrm>
            <a:off x="7273994" y="8354419"/>
            <a:ext cx="7352748" cy="848860"/>
            <a:chOff x="3079386" y="2596661"/>
            <a:chExt cx="7352748" cy="848860"/>
          </a:xfrm>
        </p:grpSpPr>
        <p:grpSp>
          <p:nvGrpSpPr>
            <p:cNvPr id="2" name="Groupe 1">
              <a:extLst>
                <a:ext uri="{FF2B5EF4-FFF2-40B4-BE49-F238E27FC236}">
                  <a16:creationId xmlns:a16="http://schemas.microsoft.com/office/drawing/2014/main" id="{A3380582-0850-44FB-9921-CE1A63A57A5E}"/>
                </a:ext>
              </a:extLst>
            </p:cNvPr>
            <p:cNvGrpSpPr/>
            <p:nvPr userDrawn="1"/>
          </p:nvGrpSpPr>
          <p:grpSpPr>
            <a:xfrm rot="16200000">
              <a:off x="6550623" y="-435989"/>
              <a:ext cx="410273" cy="7352748"/>
              <a:chOff x="9487019" y="876852"/>
              <a:chExt cx="410273" cy="7352748"/>
            </a:xfrm>
          </p:grpSpPr>
          <p:sp>
            <p:nvSpPr>
              <p:cNvPr id="146" name="object 16">
                <a:extLst>
                  <a:ext uri="{FF2B5EF4-FFF2-40B4-BE49-F238E27FC236}">
                    <a16:creationId xmlns:a16="http://schemas.microsoft.com/office/drawing/2014/main" id="{859C6F1E-967F-394E-B787-8539C10BC369}"/>
                  </a:ext>
                </a:extLst>
              </p:cNvPr>
              <p:cNvSpPr txBox="1"/>
              <p:nvPr/>
            </p:nvSpPr>
            <p:spPr>
              <a:xfrm rot="5400000">
                <a:off x="9078769" y="7411078"/>
                <a:ext cx="1226773" cy="410272"/>
              </a:xfrm>
              <a:prstGeom prst="rect">
                <a:avLst/>
              </a:prstGeom>
              <a:solidFill>
                <a:srgbClr val="F2F2F2"/>
              </a:solidFill>
              <a:ln w="6350">
                <a:solidFill>
                  <a:srgbClr val="E6E6E6"/>
                </a:solidFill>
              </a:ln>
            </p:spPr>
            <p:txBody>
              <a:bodyPr vert="horz" wrap="none" lIns="45720" tIns="27432" rIns="45720" bIns="27432" rtlCol="0" anchor="t" anchorCtr="0">
                <a:norm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mn-ea"/>
                    <a:cs typeface="Segoe UI" charset="0"/>
                  </a:rPr>
                  <a:t>Extra Light Gray</a:t>
                </a:r>
                <a:endParaRPr kumimoji="0" lang="cs-CZ" sz="840" b="1" i="0" u="none" strike="noStrike" kern="1200" cap="none" spc="0" normalizeH="0" baseline="0" noProof="0" dirty="0">
                  <a:ln>
                    <a:noFill/>
                  </a:ln>
                  <a:solidFill>
                    <a:srgbClr val="000000"/>
                  </a:solidFill>
                  <a:effectLst/>
                  <a:uLnTx/>
                  <a:uFillTx/>
                  <a:latin typeface="Segoe UI" charset="0"/>
                  <a:ea typeface="+mn-ea"/>
                  <a:cs typeface="Segoe UI" charset="0"/>
                </a:endParaRPr>
              </a:p>
              <a:p>
                <a:pPr marL="0"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R2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 G2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 B2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4" name="object 15">
                <a:extLst>
                  <a:ext uri="{FF2B5EF4-FFF2-40B4-BE49-F238E27FC236}">
                    <a16:creationId xmlns:a16="http://schemas.microsoft.com/office/drawing/2014/main" id="{1D395897-A51E-C54D-9D1D-38873B0F3F1A}"/>
                  </a:ext>
                </a:extLst>
              </p:cNvPr>
              <p:cNvSpPr txBox="1"/>
              <p:nvPr/>
            </p:nvSpPr>
            <p:spPr>
              <a:xfrm rot="5400000">
                <a:off x="9078769" y="6188384"/>
                <a:ext cx="1226773" cy="410272"/>
              </a:xfrm>
              <a:prstGeom prst="rect">
                <a:avLst/>
              </a:prstGeom>
              <a:solidFill>
                <a:srgbClr val="E6E6E6"/>
              </a:solidFill>
              <a:ln w="3175">
                <a:noFill/>
              </a:ln>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Light</a:t>
                </a:r>
                <a:r>
                  <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rPr>
                  <a:t> </a:t>
                </a: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R230 G230 B230</a:t>
                </a:r>
                <a:b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5" name="object 14">
                <a:extLst>
                  <a:ext uri="{FF2B5EF4-FFF2-40B4-BE49-F238E27FC236}">
                    <a16:creationId xmlns:a16="http://schemas.microsoft.com/office/drawing/2014/main" id="{10EA571D-902C-8547-BEFA-966221F0F224}"/>
                  </a:ext>
                </a:extLst>
              </p:cNvPr>
              <p:cNvSpPr txBox="1"/>
              <p:nvPr/>
            </p:nvSpPr>
            <p:spPr>
              <a:xfrm rot="5400000">
                <a:off x="9078769" y="4961612"/>
                <a:ext cx="1226773" cy="410272"/>
              </a:xfrm>
              <a:prstGeom prst="rect">
                <a:avLst/>
              </a:prstGeom>
              <a:solidFill>
                <a:srgbClr val="D2D2D2"/>
              </a:solidFill>
              <a:ln w="6350">
                <a:noFill/>
              </a:ln>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R210 G210 B210</a:t>
                </a:r>
                <a:b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3" name="object 19">
                <a:extLst>
                  <a:ext uri="{FF2B5EF4-FFF2-40B4-BE49-F238E27FC236}">
                    <a16:creationId xmlns:a16="http://schemas.microsoft.com/office/drawing/2014/main" id="{E4A4C58D-6B40-8F40-A8F2-6546F6C99A49}"/>
                  </a:ext>
                </a:extLst>
              </p:cNvPr>
              <p:cNvSpPr txBox="1"/>
              <p:nvPr/>
            </p:nvSpPr>
            <p:spPr>
              <a:xfrm rot="5400000">
                <a:off x="9078768" y="3738918"/>
                <a:ext cx="1226773" cy="410272"/>
              </a:xfrm>
              <a:prstGeom prst="rect">
                <a:avLst/>
              </a:prstGeom>
              <a:solidFill>
                <a:srgbClr val="737373"/>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Mid 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 </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R115 G115 B115</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2" name="object 22">
                <a:extLst>
                  <a:ext uri="{FF2B5EF4-FFF2-40B4-BE49-F238E27FC236}">
                    <a16:creationId xmlns:a16="http://schemas.microsoft.com/office/drawing/2014/main" id="{5141FD8F-F7DE-2A45-9E44-1ECEFD28CF8E}"/>
                  </a:ext>
                </a:extLst>
              </p:cNvPr>
              <p:cNvSpPr txBox="1"/>
              <p:nvPr/>
            </p:nvSpPr>
            <p:spPr>
              <a:xfrm rot="5400000">
                <a:off x="9078768" y="2511876"/>
                <a:ext cx="1226773" cy="410272"/>
              </a:xfrm>
              <a:prstGeom prst="rect">
                <a:avLst/>
              </a:prstGeom>
              <a:solidFill>
                <a:srgbClr val="505050"/>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a:t>
                </a: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G</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B</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7" name="object 22">
                <a:extLst>
                  <a:ext uri="{FF2B5EF4-FFF2-40B4-BE49-F238E27FC236}">
                    <a16:creationId xmlns:a16="http://schemas.microsoft.com/office/drawing/2014/main" id="{66BF1245-79F6-BB46-8211-1F6CFF8FC909}"/>
                  </a:ext>
                </a:extLst>
              </p:cNvPr>
              <p:cNvSpPr txBox="1"/>
              <p:nvPr/>
            </p:nvSpPr>
            <p:spPr>
              <a:xfrm rot="5400000">
                <a:off x="9078768" y="1285103"/>
                <a:ext cx="1226773" cy="410272"/>
              </a:xfrm>
              <a:prstGeom prst="rect">
                <a:avLst/>
              </a:prstGeom>
              <a:solidFill>
                <a:srgbClr val="2F2F2F"/>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Extra </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t>
                </a:r>
                <a:r>
                  <a:rPr kumimoji="0" lang="en-US"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ar</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k</a:t>
                </a: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 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R47 G47 B47</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sp>
          <p:nvSpPr>
            <p:cNvPr id="141" name="object 16">
              <a:extLst>
                <a:ext uri="{FF2B5EF4-FFF2-40B4-BE49-F238E27FC236}">
                  <a16:creationId xmlns:a16="http://schemas.microsoft.com/office/drawing/2014/main" id="{3D52AE5F-974A-2943-811F-380C61D7923A}"/>
                </a:ext>
              </a:extLst>
            </p:cNvPr>
            <p:cNvSpPr txBox="1"/>
            <p:nvPr/>
          </p:nvSpPr>
          <p:spPr>
            <a:xfrm>
              <a:off x="6755896" y="2596661"/>
              <a:ext cx="3676238" cy="438133"/>
            </a:xfrm>
            <a:prstGeom prst="rect">
              <a:avLst/>
            </a:prstGeom>
            <a:solidFill>
              <a:srgbClr val="FFFFFF"/>
            </a:solidFill>
            <a:ln w="6350">
              <a:solidFill>
                <a:schemeClr val="bg1">
                  <a:lumMod val="85000"/>
                </a:schemeClr>
              </a:solidFill>
            </a:ln>
          </p:spPr>
          <p:txBody>
            <a:bodyPr vert="horz" wrap="none" lIns="0" tIns="27432" rIns="45720" bIns="27432" rtlCol="0" anchor="t" anchorCtr="0">
              <a:normAutofit/>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rPr>
                <a:t>White</a:t>
              </a: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G255 B255</a:t>
              </a: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0" name="object 25">
              <a:extLst>
                <a:ext uri="{FF2B5EF4-FFF2-40B4-BE49-F238E27FC236}">
                  <a16:creationId xmlns:a16="http://schemas.microsoft.com/office/drawing/2014/main" id="{63D91D28-976A-054E-9200-E5B8F287AA2E}"/>
                </a:ext>
              </a:extLst>
            </p:cNvPr>
            <p:cNvSpPr txBox="1"/>
            <p:nvPr/>
          </p:nvSpPr>
          <p:spPr>
            <a:xfrm>
              <a:off x="3079387" y="2597115"/>
              <a:ext cx="3693962" cy="438133"/>
            </a:xfrm>
            <a:prstGeom prst="rect">
              <a:avLst/>
            </a:prstGeom>
            <a:solidFill>
              <a:srgbClr val="000000"/>
            </a:solidFill>
          </p:spPr>
          <p:txBody>
            <a:bodyPr vert="horz" wrap="none" lIns="0" tIns="27432" rIns="45720" bIns="27432" rtlCol="0">
              <a:noAutofit/>
            </a:bodyPr>
            <a:lstStyle/>
            <a:p>
              <a:pPr marL="106675" marR="0" lvl="0" indent="0" algn="l" defTabSz="914364" rtl="0" eaLnBrk="1" fontAlgn="auto" latinLnBrk="0" hangingPunct="1">
                <a:lnSpc>
                  <a:spcPct val="11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Rich Black</a:t>
              </a:r>
              <a:endPar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1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G0 B0</a:t>
              </a:r>
            </a:p>
            <a:p>
              <a:pPr marL="106675" marR="0" lvl="0" indent="0" algn="l" defTabSz="914364" rtl="0" eaLnBrk="1" fontAlgn="auto" latinLnBrk="0" hangingPunct="1">
                <a:lnSpc>
                  <a:spcPct val="11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10000"/>
                </a:lnSpc>
                <a:spcBef>
                  <a:spcPts val="0"/>
                </a:spcBef>
                <a:spcAft>
                  <a:spcPts val="0"/>
                </a:spcAft>
                <a:buClrTx/>
                <a:buSzTx/>
                <a:buFontTx/>
                <a:buNone/>
                <a:tabLst/>
                <a:defRPr/>
              </a:pPr>
              <a:br>
                <a:rPr kumimoji="0" lang="en-US" sz="840" b="0" i="0" u="none" strike="noStrike" kern="1200" cap="none" spc="0" normalizeH="0" baseline="0" noProof="0" dirty="0">
                  <a:ln>
                    <a:noFill/>
                  </a:ln>
                  <a:solidFill>
                    <a:srgbClr val="FFFFFF"/>
                  </a:solidFill>
                  <a:effectLst/>
                  <a:highlight>
                    <a:srgbClr val="FF0000"/>
                  </a:highlight>
                  <a:uLnTx/>
                  <a:uFillTx/>
                  <a:latin typeface="Segoe UI" panose="020B0502040204020203" pitchFamily="34" charset="0"/>
                  <a:ea typeface="+mn-ea"/>
                  <a:cs typeface="Segoe UI" panose="020B0502040204020203" pitchFamily="34" charset="0"/>
                </a:rPr>
              </a:br>
              <a:endParaRPr kumimoji="0" lang="mr-IN" sz="840" b="0" i="0" u="none" strike="noStrike" kern="1200" cap="none" spc="0" normalizeH="0" baseline="0" noProof="0" dirty="0">
                <a:ln>
                  <a:noFill/>
                </a:ln>
                <a:solidFill>
                  <a:prstClr val="black"/>
                </a:solidFill>
                <a:effectLst/>
                <a:highlight>
                  <a:srgbClr val="FF0000"/>
                </a:highlight>
                <a:uLnTx/>
                <a:uFillTx/>
                <a:latin typeface="Segoe UI" panose="020B0502040204020203" pitchFamily="34" charset="0"/>
                <a:ea typeface="+mn-ea"/>
                <a:cs typeface="Segoe UI" panose="020B0502040204020203" pitchFamily="34" charset="0"/>
              </a:endParaRPr>
            </a:p>
          </p:txBody>
        </p:sp>
      </p:grpSp>
      <p:grpSp>
        <p:nvGrpSpPr>
          <p:cNvPr id="37" name="Purple theme">
            <a:extLst>
              <a:ext uri="{FF2B5EF4-FFF2-40B4-BE49-F238E27FC236}">
                <a16:creationId xmlns:a16="http://schemas.microsoft.com/office/drawing/2014/main" id="{792F544B-12A2-448A-8B83-A569B40D6C54}"/>
              </a:ext>
              <a:ext uri="{C183D7F6-B498-43B3-948B-1728B52AA6E4}">
                <adec:decorative xmlns:adec="http://schemas.microsoft.com/office/drawing/2017/decorative" val="1"/>
              </a:ext>
            </a:extLst>
          </p:cNvPr>
          <p:cNvGrpSpPr/>
          <p:nvPr userDrawn="1"/>
        </p:nvGrpSpPr>
        <p:grpSpPr>
          <a:xfrm rot="16200000">
            <a:off x="16046012" y="6954850"/>
            <a:ext cx="1322716" cy="1226783"/>
            <a:chOff x="4187065" y="7008141"/>
            <a:chExt cx="1322716" cy="1226783"/>
          </a:xfrm>
        </p:grpSpPr>
        <p:sp>
          <p:nvSpPr>
            <p:cNvPr id="123" name="object 94">
              <a:extLst>
                <a:ext uri="{FF2B5EF4-FFF2-40B4-BE49-F238E27FC236}">
                  <a16:creationId xmlns:a16="http://schemas.microsoft.com/office/drawing/2014/main" id="{000B45AA-DA07-422E-99A4-285E770871CC}"/>
                </a:ext>
              </a:extLst>
            </p:cNvPr>
            <p:cNvSpPr/>
            <p:nvPr/>
          </p:nvSpPr>
          <p:spPr>
            <a:xfrm rot="5400000">
              <a:off x="4348446" y="7358647"/>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8661C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Purple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R134 G97 B197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4" name="object 96">
              <a:extLst>
                <a:ext uri="{FF2B5EF4-FFF2-40B4-BE49-F238E27FC236}">
                  <a16:creationId xmlns:a16="http://schemas.microsoft.com/office/drawing/2014/main" id="{1112FA86-FF81-4A22-9303-AFEA6BCD8CEC}"/>
                </a:ext>
              </a:extLst>
            </p:cNvPr>
            <p:cNvSpPr/>
            <p:nvPr/>
          </p:nvSpPr>
          <p:spPr>
            <a:xfrm rot="5400000">
              <a:off x="3836559" y="7358647"/>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B2E58"/>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Purple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R59 G46 B88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1" name="object 95">
              <a:extLst>
                <a:ext uri="{FF2B5EF4-FFF2-40B4-BE49-F238E27FC236}">
                  <a16:creationId xmlns:a16="http://schemas.microsoft.com/office/drawing/2014/main" id="{5D8291F4-51BF-4AAC-B50E-32C238C02E86}"/>
                </a:ext>
              </a:extLst>
            </p:cNvPr>
            <p:cNvSpPr/>
            <p:nvPr/>
          </p:nvSpPr>
          <p:spPr>
            <a:xfrm rot="5400000">
              <a:off x="4746146" y="7471280"/>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D59DFF"/>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Purple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R213 G157 B255</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91" name="object 55">
              <a:extLst>
                <a:ext uri="{FF2B5EF4-FFF2-40B4-BE49-F238E27FC236}">
                  <a16:creationId xmlns:a16="http://schemas.microsoft.com/office/drawing/2014/main" id="{DCF78ED8-B3FB-406A-848B-A2B57CD8CE09}"/>
                </a:ext>
              </a:extLst>
            </p:cNvPr>
            <p:cNvSpPr/>
            <p:nvPr/>
          </p:nvSpPr>
          <p:spPr>
            <a:xfrm rot="5400000">
              <a:off x="4821404" y="783608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7" name="object 55">
              <a:extLst>
                <a:ext uri="{FF2B5EF4-FFF2-40B4-BE49-F238E27FC236}">
                  <a16:creationId xmlns:a16="http://schemas.microsoft.com/office/drawing/2014/main" id="{B6FBF43C-37D4-423F-B8D0-81E03B59E746}"/>
                </a:ext>
              </a:extLst>
            </p:cNvPr>
            <p:cNvSpPr/>
            <p:nvPr/>
          </p:nvSpPr>
          <p:spPr>
            <a:xfrm rot="5400000">
              <a:off x="4321639" y="783609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D59D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36" name="Teal theme">
            <a:extLst>
              <a:ext uri="{FF2B5EF4-FFF2-40B4-BE49-F238E27FC236}">
                <a16:creationId xmlns:a16="http://schemas.microsoft.com/office/drawing/2014/main" id="{DA4F9A03-A77F-4EE7-A459-3495C090DB86}"/>
              </a:ext>
              <a:ext uri="{C183D7F6-B498-43B3-948B-1728B52AA6E4}">
                <adec:decorative xmlns:adec="http://schemas.microsoft.com/office/drawing/2017/decorative" val="1"/>
              </a:ext>
            </a:extLst>
          </p:cNvPr>
          <p:cNvGrpSpPr/>
          <p:nvPr userDrawn="1"/>
        </p:nvGrpSpPr>
        <p:grpSpPr>
          <a:xfrm rot="16200000">
            <a:off x="16050391" y="5573694"/>
            <a:ext cx="1322713" cy="1226774"/>
            <a:chOff x="4187065" y="4558674"/>
            <a:chExt cx="1322713" cy="1226774"/>
          </a:xfrm>
        </p:grpSpPr>
        <p:sp>
          <p:nvSpPr>
            <p:cNvPr id="170" name="object 74">
              <a:extLst>
                <a:ext uri="{FF2B5EF4-FFF2-40B4-BE49-F238E27FC236}">
                  <a16:creationId xmlns:a16="http://schemas.microsoft.com/office/drawing/2014/main" id="{6BE1C147-E1D2-4B60-80E5-DF5B001B06FE}"/>
                </a:ext>
              </a:extLst>
            </p:cNvPr>
            <p:cNvSpPr/>
            <p:nvPr/>
          </p:nvSpPr>
          <p:spPr>
            <a:xfrm rot="5400000">
              <a:off x="4348446" y="4909180"/>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857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Teal</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G133 B117</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71" name="object 76">
              <a:extLst>
                <a:ext uri="{FF2B5EF4-FFF2-40B4-BE49-F238E27FC236}">
                  <a16:creationId xmlns:a16="http://schemas.microsoft.com/office/drawing/2014/main" id="{6065E591-8064-4D8E-9A93-3E313066E0D3}"/>
                </a:ext>
              </a:extLst>
            </p:cNvPr>
            <p:cNvSpPr/>
            <p:nvPr/>
          </p:nvSpPr>
          <p:spPr>
            <a:xfrm rot="5400000">
              <a:off x="3836559" y="4909180"/>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74B47"/>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Teal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R39 G75 B71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5" name="object 75">
              <a:extLst>
                <a:ext uri="{FF2B5EF4-FFF2-40B4-BE49-F238E27FC236}">
                  <a16:creationId xmlns:a16="http://schemas.microsoft.com/office/drawing/2014/main" id="{8C132861-B1E6-415C-9826-E365F4F9ACAB}"/>
                </a:ext>
              </a:extLst>
            </p:cNvPr>
            <p:cNvSpPr/>
            <p:nvPr/>
          </p:nvSpPr>
          <p:spPr>
            <a:xfrm rot="5400000">
              <a:off x="4746143" y="502181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0E5D0"/>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Teal</a:t>
              </a:r>
            </a:p>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R48 G229 B208</a:t>
              </a:r>
            </a:p>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89" name="object 55">
              <a:extLst>
                <a:ext uri="{FF2B5EF4-FFF2-40B4-BE49-F238E27FC236}">
                  <a16:creationId xmlns:a16="http://schemas.microsoft.com/office/drawing/2014/main" id="{556935F2-6C89-45C2-90B7-A7D129D925C7}"/>
                </a:ext>
              </a:extLst>
            </p:cNvPr>
            <p:cNvSpPr/>
            <p:nvPr/>
          </p:nvSpPr>
          <p:spPr>
            <a:xfrm rot="5400000">
              <a:off x="4821404" y="538224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5" name="object 55">
              <a:extLst>
                <a:ext uri="{FF2B5EF4-FFF2-40B4-BE49-F238E27FC236}">
                  <a16:creationId xmlns:a16="http://schemas.microsoft.com/office/drawing/2014/main" id="{257DF31A-9079-42C6-9BF3-66CDAC5B8142}"/>
                </a:ext>
              </a:extLst>
            </p:cNvPr>
            <p:cNvSpPr/>
            <p:nvPr/>
          </p:nvSpPr>
          <p:spPr>
            <a:xfrm rot="5400000">
              <a:off x="4321637" y="5382251"/>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30E5D0"/>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34" name="Green theme">
            <a:extLst>
              <a:ext uri="{FF2B5EF4-FFF2-40B4-BE49-F238E27FC236}">
                <a16:creationId xmlns:a16="http://schemas.microsoft.com/office/drawing/2014/main" id="{50B35C9F-DD4A-4B7B-8A3F-24EFDC890210}"/>
              </a:ext>
              <a:ext uri="{C183D7F6-B498-43B3-948B-1728B52AA6E4}">
                <adec:decorative xmlns:adec="http://schemas.microsoft.com/office/drawing/2017/decorative" val="1"/>
              </a:ext>
            </a:extLst>
          </p:cNvPr>
          <p:cNvGrpSpPr/>
          <p:nvPr userDrawn="1"/>
        </p:nvGrpSpPr>
        <p:grpSpPr>
          <a:xfrm rot="16200000">
            <a:off x="16050097" y="4195174"/>
            <a:ext cx="1322714" cy="1226773"/>
            <a:chOff x="4187065" y="3335980"/>
            <a:chExt cx="1322714" cy="1226773"/>
          </a:xfrm>
        </p:grpSpPr>
        <p:sp>
          <p:nvSpPr>
            <p:cNvPr id="166" name="object 34">
              <a:extLst>
                <a:ext uri="{FF2B5EF4-FFF2-40B4-BE49-F238E27FC236}">
                  <a16:creationId xmlns:a16="http://schemas.microsoft.com/office/drawing/2014/main" id="{E1F2CC59-09F6-4569-97AD-2890EDF0CE76}"/>
                </a:ext>
              </a:extLst>
            </p:cNvPr>
            <p:cNvSpPr/>
            <p:nvPr/>
          </p:nvSpPr>
          <p:spPr>
            <a:xfrm rot="5400000">
              <a:off x="4348446" y="3686486"/>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107C1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Green</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R16 G124 B16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67" name="object 36">
              <a:extLst>
                <a:ext uri="{FF2B5EF4-FFF2-40B4-BE49-F238E27FC236}">
                  <a16:creationId xmlns:a16="http://schemas.microsoft.com/office/drawing/2014/main" id="{BC74C497-119D-4E50-A405-0A079F1EBB11}"/>
                </a:ext>
              </a:extLst>
            </p:cNvPr>
            <p:cNvSpPr/>
            <p:nvPr/>
          </p:nvSpPr>
          <p:spPr>
            <a:xfrm rot="5400000">
              <a:off x="3836559" y="3686486"/>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54B16"/>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Green</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 G75 B22</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3" name="object 35">
              <a:extLst>
                <a:ext uri="{FF2B5EF4-FFF2-40B4-BE49-F238E27FC236}">
                  <a16:creationId xmlns:a16="http://schemas.microsoft.com/office/drawing/2014/main" id="{4F51C496-AD90-48D6-8CCB-B003995A475C}"/>
                </a:ext>
              </a:extLst>
            </p:cNvPr>
            <p:cNvSpPr/>
            <p:nvPr/>
          </p:nvSpPr>
          <p:spPr>
            <a:xfrm rot="5400000">
              <a:off x="4746144" y="3799119"/>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9BF00B"/>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Green</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R155 G240 B11</a:t>
              </a: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88" name="object 55">
              <a:extLst>
                <a:ext uri="{FF2B5EF4-FFF2-40B4-BE49-F238E27FC236}">
                  <a16:creationId xmlns:a16="http://schemas.microsoft.com/office/drawing/2014/main" id="{41ADEA77-C6E7-42CC-80F8-DAC1F656E2B2}"/>
                </a:ext>
              </a:extLst>
            </p:cNvPr>
            <p:cNvSpPr/>
            <p:nvPr/>
          </p:nvSpPr>
          <p:spPr>
            <a:xfrm rot="5400000">
              <a:off x="4821404" y="416365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sp>
          <p:nvSpPr>
            <p:cNvPr id="194" name="object 55">
              <a:extLst>
                <a:ext uri="{FF2B5EF4-FFF2-40B4-BE49-F238E27FC236}">
                  <a16:creationId xmlns:a16="http://schemas.microsoft.com/office/drawing/2014/main" id="{52118087-22F7-41F4-B905-C481316709E1}"/>
                </a:ext>
              </a:extLst>
            </p:cNvPr>
            <p:cNvSpPr/>
            <p:nvPr/>
          </p:nvSpPr>
          <p:spPr>
            <a:xfrm rot="5400000">
              <a:off x="4321641" y="41636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9BF00B"/>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8" name="Yellow theme">
            <a:extLst>
              <a:ext uri="{FF2B5EF4-FFF2-40B4-BE49-F238E27FC236}">
                <a16:creationId xmlns:a16="http://schemas.microsoft.com/office/drawing/2014/main" id="{758D6797-3F1D-4801-84D5-2FE876D7E49B}"/>
              </a:ext>
              <a:ext uri="{C183D7F6-B498-43B3-948B-1728B52AA6E4}">
                <adec:decorative xmlns:adec="http://schemas.microsoft.com/office/drawing/2017/decorative" val="1"/>
              </a:ext>
            </a:extLst>
          </p:cNvPr>
          <p:cNvGrpSpPr/>
          <p:nvPr userDrawn="1"/>
        </p:nvGrpSpPr>
        <p:grpSpPr>
          <a:xfrm rot="16200000">
            <a:off x="16054601" y="2817769"/>
            <a:ext cx="1322715" cy="1227043"/>
            <a:chOff x="4187065" y="2108938"/>
            <a:chExt cx="1322715" cy="1227043"/>
          </a:xfrm>
        </p:grpSpPr>
        <p:sp>
          <p:nvSpPr>
            <p:cNvPr id="127" name="object 54">
              <a:extLst>
                <a:ext uri="{FF2B5EF4-FFF2-40B4-BE49-F238E27FC236}">
                  <a16:creationId xmlns:a16="http://schemas.microsoft.com/office/drawing/2014/main" id="{D73E21B6-2F7B-465A-9665-AC4725562E7C}"/>
                </a:ext>
              </a:extLst>
            </p:cNvPr>
            <p:cNvSpPr/>
            <p:nvPr/>
          </p:nvSpPr>
          <p:spPr>
            <a:xfrm rot="5400000">
              <a:off x="4348446" y="2459445"/>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FFB90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prstClr val="black"/>
                  </a:solidFill>
                  <a:effectLst/>
                  <a:uLnTx/>
                  <a:uFillTx/>
                  <a:latin typeface="Segoe UI" charset="0"/>
                  <a:ea typeface="Segoe UI" charset="0"/>
                  <a:cs typeface="Segoe UI" charset="0"/>
                </a:rPr>
                <a:t>Yellow</a:t>
              </a: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R255 G185 B0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28" name="object 56">
              <a:extLst>
                <a:ext uri="{FF2B5EF4-FFF2-40B4-BE49-F238E27FC236}">
                  <a16:creationId xmlns:a16="http://schemas.microsoft.com/office/drawing/2014/main" id="{09B2D568-3BD7-4830-920B-99DA31292A27}"/>
                </a:ext>
              </a:extLst>
            </p:cNvPr>
            <p:cNvSpPr/>
            <p:nvPr/>
          </p:nvSpPr>
          <p:spPr>
            <a:xfrm rot="5400000">
              <a:off x="3836559" y="2459445"/>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A4B16"/>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prstClr val="white"/>
                  </a:solidFill>
                  <a:effectLst/>
                  <a:uLnTx/>
                  <a:uFillTx/>
                  <a:latin typeface="Segoe UI" charset="0"/>
                  <a:ea typeface="Segoe UI" charset="0"/>
                  <a:cs typeface="Segoe UI" charset="0"/>
                </a:rPr>
                <a:t>Dark Yellow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R106 G75 B22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82" name="object 55">
              <a:extLst>
                <a:ext uri="{FF2B5EF4-FFF2-40B4-BE49-F238E27FC236}">
                  <a16:creationId xmlns:a16="http://schemas.microsoft.com/office/drawing/2014/main" id="{378DDDAD-2275-476C-B419-E5F9A8B8D05F}"/>
                </a:ext>
              </a:extLst>
            </p:cNvPr>
            <p:cNvSpPr/>
            <p:nvPr/>
          </p:nvSpPr>
          <p:spPr>
            <a:xfrm rot="5400000">
              <a:off x="4746145" y="2572077"/>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EF000"/>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Yellow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R254 G240 B0</a:t>
              </a:r>
            </a:p>
          </p:txBody>
        </p:sp>
        <p:sp>
          <p:nvSpPr>
            <p:cNvPr id="187" name="object 55">
              <a:extLst>
                <a:ext uri="{FF2B5EF4-FFF2-40B4-BE49-F238E27FC236}">
                  <a16:creationId xmlns:a16="http://schemas.microsoft.com/office/drawing/2014/main" id="{3B164EF3-4519-418E-BE77-81283EB0A5EF}"/>
                </a:ext>
              </a:extLst>
            </p:cNvPr>
            <p:cNvSpPr/>
            <p:nvPr/>
          </p:nvSpPr>
          <p:spPr>
            <a:xfrm rot="5400000">
              <a:off x="4819443"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3" name="object 55">
              <a:extLst>
                <a:ext uri="{FF2B5EF4-FFF2-40B4-BE49-F238E27FC236}">
                  <a16:creationId xmlns:a16="http://schemas.microsoft.com/office/drawing/2014/main" id="{2A614499-27D7-4F2A-9584-BB6F662A466B}"/>
                </a:ext>
              </a:extLst>
            </p:cNvPr>
            <p:cNvSpPr/>
            <p:nvPr/>
          </p:nvSpPr>
          <p:spPr>
            <a:xfrm rot="5400000">
              <a:off x="4319681"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EF000"/>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grpSp>
        <p:nvGrpSpPr>
          <p:cNvPr id="6" name="Orange theme">
            <a:extLst>
              <a:ext uri="{FF2B5EF4-FFF2-40B4-BE49-F238E27FC236}">
                <a16:creationId xmlns:a16="http://schemas.microsoft.com/office/drawing/2014/main" id="{454FCBEE-41DD-4195-8892-8B4F253AAE40}"/>
              </a:ext>
              <a:ext uri="{C183D7F6-B498-43B3-948B-1728B52AA6E4}">
                <adec:decorative xmlns:adec="http://schemas.microsoft.com/office/drawing/2017/decorative" val="1"/>
              </a:ext>
            </a:extLst>
          </p:cNvPr>
          <p:cNvGrpSpPr/>
          <p:nvPr userDrawn="1"/>
        </p:nvGrpSpPr>
        <p:grpSpPr>
          <a:xfrm rot="16200000">
            <a:off x="16052561" y="1433179"/>
            <a:ext cx="1322717" cy="1231121"/>
            <a:chOff x="4187065" y="882165"/>
            <a:chExt cx="1322717" cy="1231121"/>
          </a:xfrm>
        </p:grpSpPr>
        <p:sp>
          <p:nvSpPr>
            <p:cNvPr id="121" name="object 54">
              <a:extLst>
                <a:ext uri="{FF2B5EF4-FFF2-40B4-BE49-F238E27FC236}">
                  <a16:creationId xmlns:a16="http://schemas.microsoft.com/office/drawing/2014/main" id="{0B5055CD-63A0-4C46-808A-35153C98011A}"/>
                </a:ext>
              </a:extLst>
            </p:cNvPr>
            <p:cNvSpPr/>
            <p:nvPr/>
          </p:nvSpPr>
          <p:spPr>
            <a:xfrm rot="5400000">
              <a:off x="4348446" y="1232672"/>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D83B01"/>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Orange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R216 G59 B1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2" name="object 56">
              <a:extLst>
                <a:ext uri="{FF2B5EF4-FFF2-40B4-BE49-F238E27FC236}">
                  <a16:creationId xmlns:a16="http://schemas.microsoft.com/office/drawing/2014/main" id="{7F4A1B70-54EF-4FE3-9943-B44B1F433142}"/>
                </a:ext>
              </a:extLst>
            </p:cNvPr>
            <p:cNvSpPr/>
            <p:nvPr/>
          </p:nvSpPr>
          <p:spPr>
            <a:xfrm rot="5400000">
              <a:off x="3836559" y="1232672"/>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B2929"/>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Orange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R107 G41 B41</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0" name="object 55">
              <a:extLst>
                <a:ext uri="{FF2B5EF4-FFF2-40B4-BE49-F238E27FC236}">
                  <a16:creationId xmlns:a16="http://schemas.microsoft.com/office/drawing/2014/main" id="{3408E7E9-7FEF-4049-9730-B421DFFEE6C0}"/>
                </a:ext>
              </a:extLst>
            </p:cNvPr>
            <p:cNvSpPr/>
            <p:nvPr/>
          </p:nvSpPr>
          <p:spPr>
            <a:xfrm rot="5400000">
              <a:off x="4746147" y="1345304"/>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F9349"/>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Orange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G147 B73</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1F"/>
                </a:solidFill>
                <a:effectLst/>
                <a:uLnTx/>
                <a:uFillTx/>
                <a:latin typeface="Segoe UI" panose="020B0502040204020203" pitchFamily="34" charset="0"/>
                <a:ea typeface="+mn-ea"/>
                <a:cs typeface="Segoe UI" panose="020B0502040204020203" pitchFamily="34" charset="0"/>
              </a:endParaRPr>
            </a:p>
          </p:txBody>
        </p:sp>
        <p:sp>
          <p:nvSpPr>
            <p:cNvPr id="186" name="object 55">
              <a:extLst>
                <a:ext uri="{FF2B5EF4-FFF2-40B4-BE49-F238E27FC236}">
                  <a16:creationId xmlns:a16="http://schemas.microsoft.com/office/drawing/2014/main" id="{679B9043-8051-408C-A01A-9C0959F081CC}"/>
                </a:ext>
              </a:extLst>
            </p:cNvPr>
            <p:cNvSpPr/>
            <p:nvPr/>
          </p:nvSpPr>
          <p:spPr>
            <a:xfrm rot="5400000">
              <a:off x="4821404"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2" name="object 55">
              <a:extLst>
                <a:ext uri="{FF2B5EF4-FFF2-40B4-BE49-F238E27FC236}">
                  <a16:creationId xmlns:a16="http://schemas.microsoft.com/office/drawing/2014/main" id="{E7421694-F06B-445B-BCB9-6BC9F691168A}"/>
                </a:ext>
              </a:extLst>
            </p:cNvPr>
            <p:cNvSpPr/>
            <p:nvPr/>
          </p:nvSpPr>
          <p:spPr>
            <a:xfrm rot="5400000">
              <a:off x="4321643"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9349"/>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sp>
        <p:nvSpPr>
          <p:cNvPr id="86" name="Other colors title">
            <a:extLst>
              <a:ext uri="{FF2B5EF4-FFF2-40B4-BE49-F238E27FC236}">
                <a16:creationId xmlns:a16="http://schemas.microsoft.com/office/drawing/2014/main" id="{DD114070-12CB-4F99-A811-02094A4AA79F}"/>
              </a:ext>
              <a:ext uri="{C183D7F6-B498-43B3-948B-1728B52AA6E4}">
                <adec:decorative xmlns:adec="http://schemas.microsoft.com/office/drawing/2017/decorative" val="1"/>
              </a:ext>
            </a:extLst>
          </p:cNvPr>
          <p:cNvSpPr txBox="1"/>
          <p:nvPr userDrawn="1"/>
        </p:nvSpPr>
        <p:spPr>
          <a:xfrm>
            <a:off x="16093838" y="1125254"/>
            <a:ext cx="721351" cy="153888"/>
          </a:xfrm>
          <a:prstGeom prst="rect">
            <a:avLst/>
          </a:prstGeom>
          <a:noFill/>
        </p:spPr>
        <p:txBody>
          <a:bodyPr wrap="none" lIns="0" tIns="0" rIns="0" bIns="0" rtlCol="0">
            <a:spAutoFit/>
          </a:bodyPr>
          <a:lstStyle/>
          <a:p>
            <a:pPr algn="l"/>
            <a:r>
              <a:rPr lang="en-US" sz="1000" dirty="0">
                <a:solidFill>
                  <a:srgbClr val="505050"/>
                </a:solidFill>
                <a:latin typeface="+mj-lt"/>
              </a:rPr>
              <a:t>Other colors</a:t>
            </a:r>
          </a:p>
        </p:txBody>
      </p:sp>
      <p:grpSp>
        <p:nvGrpSpPr>
          <p:cNvPr id="4" name="Blue theme">
            <a:extLst>
              <a:ext uri="{FF2B5EF4-FFF2-40B4-BE49-F238E27FC236}">
                <a16:creationId xmlns:a16="http://schemas.microsoft.com/office/drawing/2014/main" id="{884758BB-E952-46B2-BA4B-D521D186394F}"/>
              </a:ext>
              <a:ext uri="{C183D7F6-B498-43B3-948B-1728B52AA6E4}">
                <adec:decorative xmlns:adec="http://schemas.microsoft.com/office/drawing/2017/decorative" val="1"/>
              </a:ext>
            </a:extLst>
          </p:cNvPr>
          <p:cNvGrpSpPr/>
          <p:nvPr userDrawn="1"/>
        </p:nvGrpSpPr>
        <p:grpSpPr>
          <a:xfrm rot="16200000">
            <a:off x="14845686" y="1288758"/>
            <a:ext cx="1037648" cy="1231412"/>
            <a:chOff x="9966767" y="5780133"/>
            <a:chExt cx="1037648" cy="1231412"/>
          </a:xfrm>
        </p:grpSpPr>
        <p:sp>
          <p:nvSpPr>
            <p:cNvPr id="136" name="object 74">
              <a:extLst>
                <a:ext uri="{FF2B5EF4-FFF2-40B4-BE49-F238E27FC236}">
                  <a16:creationId xmlns:a16="http://schemas.microsoft.com/office/drawing/2014/main" id="{BB1D77C9-A72E-484C-854B-3DB2D32179A2}"/>
                </a:ext>
              </a:extLst>
            </p:cNvPr>
            <p:cNvSpPr/>
            <p:nvPr/>
          </p:nvSpPr>
          <p:spPr>
            <a:xfrm rot="5400000">
              <a:off x="10128148" y="6130639"/>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78D4"/>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Blue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G120 B212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7" name="object 76">
              <a:extLst>
                <a:ext uri="{FF2B5EF4-FFF2-40B4-BE49-F238E27FC236}">
                  <a16:creationId xmlns:a16="http://schemas.microsoft.com/office/drawing/2014/main" id="{9DD29805-3323-2A40-A080-D50CFC0F4B0A}"/>
                </a:ext>
              </a:extLst>
            </p:cNvPr>
            <p:cNvSpPr/>
            <p:nvPr/>
          </p:nvSpPr>
          <p:spPr>
            <a:xfrm rot="5400000">
              <a:off x="9616261" y="6130639"/>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43A5E"/>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R36 G58 B94</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58" name="object 55">
              <a:extLst>
                <a:ext uri="{FF2B5EF4-FFF2-40B4-BE49-F238E27FC236}">
                  <a16:creationId xmlns:a16="http://schemas.microsoft.com/office/drawing/2014/main" id="{1C7434C3-2945-7642-A4D7-504034AF5F7E}"/>
                </a:ext>
              </a:extLst>
            </p:cNvPr>
            <p:cNvSpPr/>
            <p:nvPr/>
          </p:nvSpPr>
          <p:spPr>
            <a:xfrm rot="5400000">
              <a:off x="10601106" y="661271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64" name="object 55">
              <a:extLst>
                <a:ext uri="{FF2B5EF4-FFF2-40B4-BE49-F238E27FC236}">
                  <a16:creationId xmlns:a16="http://schemas.microsoft.com/office/drawing/2014/main" id="{73069635-C835-DE45-BA52-F9A3717FD4BC}"/>
                </a:ext>
              </a:extLst>
            </p:cNvPr>
            <p:cNvSpPr/>
            <p:nvPr/>
          </p:nvSpPr>
          <p:spPr>
            <a:xfrm rot="5400000">
              <a:off x="10101343" y="661271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50E6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sp>
        <p:nvSpPr>
          <p:cNvPr id="38" name="Primary colors title">
            <a:extLst>
              <a:ext uri="{FF2B5EF4-FFF2-40B4-BE49-F238E27FC236}">
                <a16:creationId xmlns:a16="http://schemas.microsoft.com/office/drawing/2014/main" id="{F7BB1FE4-8B6E-43B4-BB51-6B23ABCBBC3D}"/>
              </a:ext>
              <a:ext uri="{C183D7F6-B498-43B3-948B-1728B52AA6E4}">
                <adec:decorative xmlns:adec="http://schemas.microsoft.com/office/drawing/2017/decorative" val="1"/>
              </a:ext>
            </a:extLst>
          </p:cNvPr>
          <p:cNvSpPr txBox="1"/>
          <p:nvPr userDrawn="1"/>
        </p:nvSpPr>
        <p:spPr>
          <a:xfrm>
            <a:off x="14748804" y="1127544"/>
            <a:ext cx="796693" cy="153888"/>
          </a:xfrm>
          <a:prstGeom prst="rect">
            <a:avLst/>
          </a:prstGeom>
          <a:noFill/>
        </p:spPr>
        <p:txBody>
          <a:bodyPr wrap="none" lIns="0" tIns="0" rIns="0" bIns="0" rtlCol="0">
            <a:spAutoFit/>
          </a:bodyPr>
          <a:lstStyle/>
          <a:p>
            <a:pPr algn="l"/>
            <a:r>
              <a:rPr lang="en-US" sz="1000" dirty="0">
                <a:solidFill>
                  <a:srgbClr val="505050"/>
                </a:solidFill>
                <a:latin typeface="+mj-lt"/>
              </a:rPr>
              <a:t>Primary blues</a:t>
            </a:r>
          </a:p>
        </p:txBody>
      </p:sp>
      <p:sp>
        <p:nvSpPr>
          <p:cNvPr id="89" name="object 75">
            <a:extLst>
              <a:ext uri="{FF2B5EF4-FFF2-40B4-BE49-F238E27FC236}">
                <a16:creationId xmlns:a16="http://schemas.microsoft.com/office/drawing/2014/main" id="{E7372636-0853-48AD-BBD9-989CCD8E3A55}"/>
              </a:ext>
            </a:extLst>
          </p:cNvPr>
          <p:cNvSpPr/>
          <p:nvPr userDrawn="1"/>
        </p:nvSpPr>
        <p:spPr>
          <a:xfrm>
            <a:off x="14744865" y="289110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50E6FF"/>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R80 G230 B255</a:t>
            </a:r>
          </a:p>
        </p:txBody>
      </p:sp>
      <p:sp>
        <p:nvSpPr>
          <p:cNvPr id="90" name="Primary colors title">
            <a:extLst>
              <a:ext uri="{FF2B5EF4-FFF2-40B4-BE49-F238E27FC236}">
                <a16:creationId xmlns:a16="http://schemas.microsoft.com/office/drawing/2014/main" id="{986CA423-A626-45BC-B619-4C0EA5DD47BA}"/>
              </a:ext>
              <a:ext uri="{C183D7F6-B498-43B3-948B-1728B52AA6E4}">
                <adec:decorative xmlns:adec="http://schemas.microsoft.com/office/drawing/2017/decorative" val="1"/>
              </a:ext>
            </a:extLst>
          </p:cNvPr>
          <p:cNvSpPr txBox="1"/>
          <p:nvPr userDrawn="1"/>
        </p:nvSpPr>
        <p:spPr>
          <a:xfrm>
            <a:off x="14748804" y="2616046"/>
            <a:ext cx="743793" cy="153888"/>
          </a:xfrm>
          <a:prstGeom prst="rect">
            <a:avLst/>
          </a:prstGeom>
          <a:noFill/>
        </p:spPr>
        <p:txBody>
          <a:bodyPr wrap="none" lIns="0" tIns="0" rIns="0" bIns="0" rtlCol="0">
            <a:spAutoFit/>
          </a:bodyPr>
          <a:lstStyle/>
          <a:p>
            <a:pPr algn="l"/>
            <a:r>
              <a:rPr lang="en-US" sz="1000" dirty="0">
                <a:solidFill>
                  <a:srgbClr val="505050"/>
                </a:solidFill>
                <a:latin typeface="+mj-lt"/>
              </a:rPr>
              <a:t>Accent blues</a:t>
            </a:r>
          </a:p>
        </p:txBody>
      </p:sp>
      <p:sp>
        <p:nvSpPr>
          <p:cNvPr id="91" name="object 75">
            <a:extLst>
              <a:ext uri="{FF2B5EF4-FFF2-40B4-BE49-F238E27FC236}">
                <a16:creationId xmlns:a16="http://schemas.microsoft.com/office/drawing/2014/main" id="{1EACEB21-A70A-4C30-AF4F-8C5789CD6D03}"/>
              </a:ext>
            </a:extLst>
          </p:cNvPr>
          <p:cNvSpPr/>
          <p:nvPr userDrawn="1"/>
        </p:nvSpPr>
        <p:spPr>
          <a:xfrm>
            <a:off x="14745282" y="3194925"/>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C59A4"/>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chemeClr val="bg1"/>
                </a:solidFill>
                <a:effectLst/>
                <a:uLnTx/>
                <a:uFillTx/>
                <a:latin typeface="Segoe UI" charset="0"/>
                <a:ea typeface="Segoe UI" charset="0"/>
                <a:cs typeface="Segoe UI" charset="0"/>
              </a:rPr>
              <a:t>Sea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R12 G89 B164</a:t>
            </a:r>
          </a:p>
        </p:txBody>
      </p:sp>
    </p:spTree>
    <p:extLst>
      <p:ext uri="{BB962C8B-B14F-4D97-AF65-F5344CB8AC3E}">
        <p14:creationId xmlns:p14="http://schemas.microsoft.com/office/powerpoint/2010/main" val="3818271033"/>
      </p:ext>
    </p:extLst>
  </p:cSld>
  <p:clrMap bg1="lt1" tx1="dk1" bg2="lt2" tx2="dk2" accent1="accent1" accent2="accent2" accent3="accent3" accent4="accent4" accent5="accent5" accent6="accent6" hlink="hlink" folHlink="folHlink"/>
  <p:sldLayoutIdLst>
    <p:sldLayoutId id="2147484042" r:id="rId1"/>
    <p:sldLayoutId id="2147484044" r:id="rId2"/>
    <p:sldLayoutId id="2147484093" r:id="rId3"/>
    <p:sldLayoutId id="2147484091" r:id="rId4"/>
    <p:sldLayoutId id="2147484051" r:id="rId5"/>
    <p:sldLayoutId id="2147484092" r:id="rId6"/>
    <p:sldLayoutId id="2147484094" r:id="rId7"/>
  </p:sldLayoutIdLst>
  <p:hf hdr="0" dt="0"/>
  <p:txStyles>
    <p:titleStyle>
      <a:lvl1pPr algn="l" defTabSz="1119245" rtl="0" eaLnBrk="1" latinLnBrk="0" hangingPunct="1">
        <a:lnSpc>
          <a:spcPct val="110000"/>
        </a:lnSpc>
        <a:spcBef>
          <a:spcPct val="0"/>
        </a:spcBef>
        <a:spcAft>
          <a:spcPts val="1200"/>
        </a:spcAft>
        <a:buNone/>
        <a:defRPr lang="en-US" sz="192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92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74309"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548618"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1011516" marR="0" indent="-21716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28676" marR="0" indent="-20192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960" kern="1200" spc="0" baseline="0">
          <a:gradFill>
            <a:gsLst>
              <a:gs pos="1250">
                <a:schemeClr val="tx1"/>
              </a:gs>
              <a:gs pos="100000">
                <a:schemeClr val="tx1"/>
              </a:gs>
            </a:gsLst>
            <a:lin ang="5400000" scaled="0"/>
          </a:gradFill>
          <a:latin typeface="+mn-lt"/>
          <a:ea typeface="+mn-ea"/>
          <a:cs typeface="+mn-cs"/>
        </a:defRPr>
      </a:lvl5pPr>
      <a:lvl6pPr marL="3077924"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37548"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97172"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56795"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19245" rtl="0" eaLnBrk="1" latinLnBrk="0" hangingPunct="1">
        <a:defRPr sz="2160" kern="1200">
          <a:solidFill>
            <a:schemeClr val="tx1"/>
          </a:solidFill>
          <a:latin typeface="+mn-lt"/>
          <a:ea typeface="+mn-ea"/>
          <a:cs typeface="+mn-cs"/>
        </a:defRPr>
      </a:lvl1pPr>
      <a:lvl2pPr marL="559622" algn="l" defTabSz="1119245" rtl="0" eaLnBrk="1" latinLnBrk="0" hangingPunct="1">
        <a:defRPr sz="2160" kern="1200">
          <a:solidFill>
            <a:schemeClr val="tx1"/>
          </a:solidFill>
          <a:latin typeface="+mn-lt"/>
          <a:ea typeface="+mn-ea"/>
          <a:cs typeface="+mn-cs"/>
        </a:defRPr>
      </a:lvl2pPr>
      <a:lvl3pPr marL="1119245" algn="l" defTabSz="1119245" rtl="0" eaLnBrk="1" latinLnBrk="0" hangingPunct="1">
        <a:defRPr sz="2160" kern="1200">
          <a:solidFill>
            <a:schemeClr val="tx1"/>
          </a:solidFill>
          <a:latin typeface="+mn-lt"/>
          <a:ea typeface="+mn-ea"/>
          <a:cs typeface="+mn-cs"/>
        </a:defRPr>
      </a:lvl3pPr>
      <a:lvl4pPr marL="1678868" algn="l" defTabSz="1119245" rtl="0" eaLnBrk="1" latinLnBrk="0" hangingPunct="1">
        <a:defRPr sz="2160" kern="1200">
          <a:solidFill>
            <a:schemeClr val="tx1"/>
          </a:solidFill>
          <a:latin typeface="+mn-lt"/>
          <a:ea typeface="+mn-ea"/>
          <a:cs typeface="+mn-cs"/>
        </a:defRPr>
      </a:lvl4pPr>
      <a:lvl5pPr marL="2238492" algn="l" defTabSz="1119245" rtl="0" eaLnBrk="1" latinLnBrk="0" hangingPunct="1">
        <a:defRPr sz="2160" kern="1200">
          <a:solidFill>
            <a:schemeClr val="tx1"/>
          </a:solidFill>
          <a:latin typeface="+mn-lt"/>
          <a:ea typeface="+mn-ea"/>
          <a:cs typeface="+mn-cs"/>
        </a:defRPr>
      </a:lvl5pPr>
      <a:lvl6pPr marL="2798116" algn="l" defTabSz="1119245" rtl="0" eaLnBrk="1" latinLnBrk="0" hangingPunct="1">
        <a:defRPr sz="2160" kern="1200">
          <a:solidFill>
            <a:schemeClr val="tx1"/>
          </a:solidFill>
          <a:latin typeface="+mn-lt"/>
          <a:ea typeface="+mn-ea"/>
          <a:cs typeface="+mn-cs"/>
        </a:defRPr>
      </a:lvl6pPr>
      <a:lvl7pPr marL="3357737" algn="l" defTabSz="1119245" rtl="0" eaLnBrk="1" latinLnBrk="0" hangingPunct="1">
        <a:defRPr sz="2160" kern="1200">
          <a:solidFill>
            <a:schemeClr val="tx1"/>
          </a:solidFill>
          <a:latin typeface="+mn-lt"/>
          <a:ea typeface="+mn-ea"/>
          <a:cs typeface="+mn-cs"/>
        </a:defRPr>
      </a:lvl7pPr>
      <a:lvl8pPr marL="3917359" algn="l" defTabSz="1119245" rtl="0" eaLnBrk="1" latinLnBrk="0" hangingPunct="1">
        <a:defRPr sz="2160" kern="1200">
          <a:solidFill>
            <a:schemeClr val="tx1"/>
          </a:solidFill>
          <a:latin typeface="+mn-lt"/>
          <a:ea typeface="+mn-ea"/>
          <a:cs typeface="+mn-cs"/>
        </a:defRPr>
      </a:lvl8pPr>
      <a:lvl9pPr marL="4476984" algn="l" defTabSz="1119245"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8784">
          <p15:clr>
            <a:srgbClr val="C35EA4"/>
          </p15:clr>
        </p15:guide>
        <p15:guide id="26" orient="horz" pos="4752">
          <p15:clr>
            <a:srgbClr val="C35EA4"/>
          </p15:clr>
        </p15:guide>
        <p15:guide id="29" orient="horz" pos="4962">
          <p15:clr>
            <a:srgbClr val="A4A3A4"/>
          </p15:clr>
        </p15:guide>
        <p15:guide id="31" pos="4608">
          <p15:clr>
            <a:srgbClr val="A4A3A4"/>
          </p15:clr>
        </p15:guide>
        <p15:guide id="32" orient="horz" pos="432">
          <p15:clr>
            <a:srgbClr val="C35EA4"/>
          </p15:clr>
        </p15:guide>
        <p15:guide id="34" orient="horz" pos="2592">
          <p15:clr>
            <a:srgbClr val="5ACBF0"/>
          </p15:clr>
        </p15:guide>
        <p15:guide id="35" orient="horz" pos="2232">
          <p15:clr>
            <a:srgbClr val="A4A3A4"/>
          </p15:clr>
        </p15:guide>
        <p15:guide id="37" orient="horz" pos="1152">
          <p15:clr>
            <a:srgbClr val="5ACBF0"/>
          </p15:clr>
        </p15:guide>
        <p15:guide id="38" orient="horz" pos="1526" userDrawn="1">
          <p15:clr>
            <a:srgbClr val="5ACBF0"/>
          </p15:clr>
        </p15:guide>
        <p15:guide id="39" orient="horz" pos="1872">
          <p15:clr>
            <a:srgbClr val="A4A3A4"/>
          </p15:clr>
        </p15:guide>
        <p15:guide id="40" orient="horz" pos="792">
          <p15:clr>
            <a:srgbClr val="A4A3A4"/>
          </p15:clr>
        </p15:guide>
        <p15:guide id="41" orient="horz" pos="2952">
          <p15:clr>
            <a:srgbClr val="A4A3A4"/>
          </p15:clr>
        </p15:guide>
        <p15:guide id="42" orient="horz" pos="3312">
          <p15:clr>
            <a:srgbClr val="A4A3A4"/>
          </p15:clr>
        </p15:guide>
        <p15:guide id="43" orient="horz" pos="3672">
          <p15:clr>
            <a:srgbClr val="A4A3A4"/>
          </p15:clr>
        </p15:guide>
        <p15:guide id="44" orient="horz" pos="4032">
          <p15:clr>
            <a:srgbClr val="A4A3A4"/>
          </p15:clr>
        </p15:guide>
        <p15:guide id="45" orient="horz" pos="4392">
          <p15:clr>
            <a:srgbClr val="A4A3A4"/>
          </p15:clr>
        </p15:guide>
        <p15:guide id="46" pos="432">
          <p15:clr>
            <a:srgbClr val="C35EA4"/>
          </p15:clr>
        </p15:guide>
        <p15:guide id="47" pos="3847">
          <p15:clr>
            <a:srgbClr val="A4A3A4"/>
          </p15:clr>
        </p15:guide>
        <p15:guide id="48" pos="3140">
          <p15:clr>
            <a:srgbClr val="A4A3A4"/>
          </p15:clr>
        </p15:guide>
        <p15:guide id="49" pos="2436">
          <p15:clr>
            <a:srgbClr val="5ACBF0"/>
          </p15:clr>
        </p15:guide>
        <p15:guide id="50" pos="1732">
          <p15:clr>
            <a:srgbClr val="A4A3A4"/>
          </p15:clr>
        </p15:guide>
        <p15:guide id="51" pos="1024">
          <p15:clr>
            <a:srgbClr val="A4A3A4"/>
          </p15:clr>
        </p15:guide>
        <p15:guide id="52" pos="1138">
          <p15:clr>
            <a:srgbClr val="A4A3A4"/>
          </p15:clr>
        </p15:guide>
        <p15:guide id="53" pos="1845">
          <p15:clr>
            <a:srgbClr val="A4A3A4"/>
          </p15:clr>
        </p15:guide>
        <p15:guide id="54" pos="2549">
          <p15:clr>
            <a:srgbClr val="5ACBF0"/>
          </p15:clr>
        </p15:guide>
        <p15:guide id="55" pos="3257">
          <p15:clr>
            <a:srgbClr val="A4A3A4"/>
          </p15:clr>
        </p15:guide>
        <p15:guide id="56" pos="3961">
          <p15:clr>
            <a:srgbClr val="A4A3A4"/>
          </p15:clr>
        </p15:guide>
        <p15:guide id="57" pos="4551">
          <p15:clr>
            <a:srgbClr val="5ACBF0"/>
          </p15:clr>
        </p15:guide>
        <p15:guide id="58" pos="4668">
          <p15:clr>
            <a:srgbClr val="5ACBF0"/>
          </p15:clr>
        </p15:guide>
        <p15:guide id="59" pos="5259">
          <p15:clr>
            <a:srgbClr val="A4A3A4"/>
          </p15:clr>
        </p15:guide>
        <p15:guide id="60" pos="5963">
          <p15:clr>
            <a:srgbClr val="A4A3A4"/>
          </p15:clr>
        </p15:guide>
        <p15:guide id="61" pos="6670">
          <p15:clr>
            <a:srgbClr val="5ACBF0"/>
          </p15:clr>
        </p15:guide>
        <p15:guide id="62" pos="7374">
          <p15:clr>
            <a:srgbClr val="A4A3A4"/>
          </p15:clr>
        </p15:guide>
        <p15:guide id="63" pos="8082">
          <p15:clr>
            <a:srgbClr val="A4A3A4"/>
          </p15:clr>
        </p15:guide>
        <p15:guide id="65" pos="6080">
          <p15:clr>
            <a:srgbClr val="A4A3A4"/>
          </p15:clr>
        </p15:guide>
        <p15:guide id="66" pos="6784">
          <p15:clr>
            <a:srgbClr val="5ACBF0"/>
          </p15:clr>
        </p15:guide>
        <p15:guide id="67" pos="7492">
          <p15:clr>
            <a:srgbClr val="A4A3A4"/>
          </p15:clr>
        </p15:guide>
        <p15:guide id="68" pos="8196">
          <p15:clr>
            <a:srgbClr val="A4A3A4"/>
          </p15:clr>
        </p15:guide>
        <p15:guide id="69" pos="5372">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 uri="{C183D7F6-B498-43B3-948B-1728B52AA6E4}">
                <adec:decorative xmlns:adec="http://schemas.microsoft.com/office/drawing/2017/decorative" val="1"/>
              </a:ext>
            </a:extLst>
          </p:cNvPr>
          <p:cNvGrpSpPr/>
          <p:nvPr userDrawn="1"/>
        </p:nvGrpSpPr>
        <p:grpSpPr>
          <a:xfrm>
            <a:off x="0" y="0"/>
            <a:ext cx="14630400" cy="82296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 uri="{C183D7F6-B498-43B3-948B-1728B52AA6E4}">
                <adec:decorative xmlns:adec="http://schemas.microsoft.com/office/drawing/2017/decorative" val="1"/>
              </a:ext>
            </a:extLst>
          </p:cNvPr>
          <p:cNvSpPr/>
          <p:nvPr userDrawn="1"/>
        </p:nvSpPr>
        <p:spPr bwMode="auto">
          <a:xfrm>
            <a:off x="0" y="0"/>
            <a:ext cx="702259" cy="70225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21"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 uri="{C183D7F6-B498-43B3-948B-1728B52AA6E4}">
                <adec:decorative xmlns:adec="http://schemas.microsoft.com/office/drawing/2017/decorative" val="1"/>
              </a:ext>
            </a:extLst>
          </p:cNvPr>
          <p:cNvSpPr/>
          <p:nvPr userDrawn="1"/>
        </p:nvSpPr>
        <p:spPr bwMode="auto">
          <a:xfrm>
            <a:off x="0" y="0"/>
            <a:ext cx="351130" cy="351130"/>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21"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Black, white and grays">
            <a:extLst>
              <a:ext uri="{FF2B5EF4-FFF2-40B4-BE49-F238E27FC236}">
                <a16:creationId xmlns:a16="http://schemas.microsoft.com/office/drawing/2014/main" id="{7A01D5E4-0370-4DB3-ABE5-512F4205104F}"/>
              </a:ext>
              <a:ext uri="{C183D7F6-B498-43B3-948B-1728B52AA6E4}">
                <adec:decorative xmlns:adec="http://schemas.microsoft.com/office/drawing/2017/decorative" val="1"/>
              </a:ext>
            </a:extLst>
          </p:cNvPr>
          <p:cNvGrpSpPr/>
          <p:nvPr userDrawn="1"/>
        </p:nvGrpSpPr>
        <p:grpSpPr>
          <a:xfrm>
            <a:off x="7273994" y="8354419"/>
            <a:ext cx="7352748" cy="848860"/>
            <a:chOff x="3079386" y="2596661"/>
            <a:chExt cx="7352748" cy="848860"/>
          </a:xfrm>
        </p:grpSpPr>
        <p:grpSp>
          <p:nvGrpSpPr>
            <p:cNvPr id="2" name="Groupe 1">
              <a:extLst>
                <a:ext uri="{FF2B5EF4-FFF2-40B4-BE49-F238E27FC236}">
                  <a16:creationId xmlns:a16="http://schemas.microsoft.com/office/drawing/2014/main" id="{A3380582-0850-44FB-9921-CE1A63A57A5E}"/>
                </a:ext>
              </a:extLst>
            </p:cNvPr>
            <p:cNvGrpSpPr/>
            <p:nvPr userDrawn="1"/>
          </p:nvGrpSpPr>
          <p:grpSpPr>
            <a:xfrm rot="16200000">
              <a:off x="6550623" y="-435989"/>
              <a:ext cx="410273" cy="7352748"/>
              <a:chOff x="9487019" y="876852"/>
              <a:chExt cx="410273" cy="7352748"/>
            </a:xfrm>
          </p:grpSpPr>
          <p:sp>
            <p:nvSpPr>
              <p:cNvPr id="146" name="object 16">
                <a:extLst>
                  <a:ext uri="{FF2B5EF4-FFF2-40B4-BE49-F238E27FC236}">
                    <a16:creationId xmlns:a16="http://schemas.microsoft.com/office/drawing/2014/main" id="{859C6F1E-967F-394E-B787-8539C10BC369}"/>
                  </a:ext>
                </a:extLst>
              </p:cNvPr>
              <p:cNvSpPr txBox="1"/>
              <p:nvPr/>
            </p:nvSpPr>
            <p:spPr>
              <a:xfrm rot="5400000">
                <a:off x="9078769" y="7411078"/>
                <a:ext cx="1226773" cy="410272"/>
              </a:xfrm>
              <a:prstGeom prst="rect">
                <a:avLst/>
              </a:prstGeom>
              <a:solidFill>
                <a:srgbClr val="F2F2F2"/>
              </a:solidFill>
              <a:ln w="6350">
                <a:solidFill>
                  <a:srgbClr val="E6E6E6"/>
                </a:solidFill>
              </a:ln>
            </p:spPr>
            <p:txBody>
              <a:bodyPr vert="horz" wrap="none" lIns="45720" tIns="27432" rIns="45720" bIns="27432" rtlCol="0" anchor="t" anchorCtr="0">
                <a:norm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mn-ea"/>
                    <a:cs typeface="Segoe UI" charset="0"/>
                  </a:rPr>
                  <a:t>Extra Light Gray</a:t>
                </a:r>
                <a:endParaRPr kumimoji="0" lang="cs-CZ" sz="840" b="1" i="0" u="none" strike="noStrike" kern="1200" cap="none" spc="0" normalizeH="0" baseline="0" noProof="0" dirty="0">
                  <a:ln>
                    <a:noFill/>
                  </a:ln>
                  <a:solidFill>
                    <a:srgbClr val="000000"/>
                  </a:solidFill>
                  <a:effectLst/>
                  <a:uLnTx/>
                  <a:uFillTx/>
                  <a:latin typeface="Segoe UI" charset="0"/>
                  <a:ea typeface="+mn-ea"/>
                  <a:cs typeface="Segoe UI" charset="0"/>
                </a:endParaRPr>
              </a:p>
              <a:p>
                <a:pPr marL="0"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R2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 G2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 B2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4" name="object 15">
                <a:extLst>
                  <a:ext uri="{FF2B5EF4-FFF2-40B4-BE49-F238E27FC236}">
                    <a16:creationId xmlns:a16="http://schemas.microsoft.com/office/drawing/2014/main" id="{1D395897-A51E-C54D-9D1D-38873B0F3F1A}"/>
                  </a:ext>
                </a:extLst>
              </p:cNvPr>
              <p:cNvSpPr txBox="1"/>
              <p:nvPr/>
            </p:nvSpPr>
            <p:spPr>
              <a:xfrm rot="5400000">
                <a:off x="9078769" y="6188384"/>
                <a:ext cx="1226773" cy="410272"/>
              </a:xfrm>
              <a:prstGeom prst="rect">
                <a:avLst/>
              </a:prstGeom>
              <a:solidFill>
                <a:srgbClr val="E6E6E6"/>
              </a:solidFill>
              <a:ln w="3175">
                <a:noFill/>
              </a:ln>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Light</a:t>
                </a:r>
                <a:r>
                  <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rPr>
                  <a:t> </a:t>
                </a: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R230 G230 B230</a:t>
                </a:r>
                <a:b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5" name="object 14">
                <a:extLst>
                  <a:ext uri="{FF2B5EF4-FFF2-40B4-BE49-F238E27FC236}">
                    <a16:creationId xmlns:a16="http://schemas.microsoft.com/office/drawing/2014/main" id="{10EA571D-902C-8547-BEFA-966221F0F224}"/>
                  </a:ext>
                </a:extLst>
              </p:cNvPr>
              <p:cNvSpPr txBox="1"/>
              <p:nvPr/>
            </p:nvSpPr>
            <p:spPr>
              <a:xfrm rot="5400000">
                <a:off x="9078769" y="4961612"/>
                <a:ext cx="1226773" cy="410272"/>
              </a:xfrm>
              <a:prstGeom prst="rect">
                <a:avLst/>
              </a:prstGeom>
              <a:solidFill>
                <a:srgbClr val="D2D2D2"/>
              </a:solidFill>
              <a:ln w="6350">
                <a:noFill/>
              </a:ln>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R210 G210 B210</a:t>
                </a:r>
                <a:b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3" name="object 19">
                <a:extLst>
                  <a:ext uri="{FF2B5EF4-FFF2-40B4-BE49-F238E27FC236}">
                    <a16:creationId xmlns:a16="http://schemas.microsoft.com/office/drawing/2014/main" id="{E4A4C58D-6B40-8F40-A8F2-6546F6C99A49}"/>
                  </a:ext>
                </a:extLst>
              </p:cNvPr>
              <p:cNvSpPr txBox="1"/>
              <p:nvPr/>
            </p:nvSpPr>
            <p:spPr>
              <a:xfrm rot="5400000">
                <a:off x="9078768" y="3738918"/>
                <a:ext cx="1226773" cy="410272"/>
              </a:xfrm>
              <a:prstGeom prst="rect">
                <a:avLst/>
              </a:prstGeom>
              <a:solidFill>
                <a:srgbClr val="737373"/>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Mid 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 </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R115 G115 B115</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2" name="object 22">
                <a:extLst>
                  <a:ext uri="{FF2B5EF4-FFF2-40B4-BE49-F238E27FC236}">
                    <a16:creationId xmlns:a16="http://schemas.microsoft.com/office/drawing/2014/main" id="{5141FD8F-F7DE-2A45-9E44-1ECEFD28CF8E}"/>
                  </a:ext>
                </a:extLst>
              </p:cNvPr>
              <p:cNvSpPr txBox="1"/>
              <p:nvPr/>
            </p:nvSpPr>
            <p:spPr>
              <a:xfrm rot="5400000">
                <a:off x="9078768" y="2511876"/>
                <a:ext cx="1226773" cy="410272"/>
              </a:xfrm>
              <a:prstGeom prst="rect">
                <a:avLst/>
              </a:prstGeom>
              <a:solidFill>
                <a:srgbClr val="505050"/>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a:t>
                </a: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G</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B</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7" name="object 22">
                <a:extLst>
                  <a:ext uri="{FF2B5EF4-FFF2-40B4-BE49-F238E27FC236}">
                    <a16:creationId xmlns:a16="http://schemas.microsoft.com/office/drawing/2014/main" id="{66BF1245-79F6-BB46-8211-1F6CFF8FC909}"/>
                  </a:ext>
                </a:extLst>
              </p:cNvPr>
              <p:cNvSpPr txBox="1"/>
              <p:nvPr/>
            </p:nvSpPr>
            <p:spPr>
              <a:xfrm rot="5400000">
                <a:off x="9078768" y="1285103"/>
                <a:ext cx="1226773" cy="410272"/>
              </a:xfrm>
              <a:prstGeom prst="rect">
                <a:avLst/>
              </a:prstGeom>
              <a:solidFill>
                <a:srgbClr val="2F2F2F"/>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Extra </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t>
                </a:r>
                <a:r>
                  <a:rPr kumimoji="0" lang="en-US"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ar</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k</a:t>
                </a: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 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R47 G47 B47</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sp>
          <p:nvSpPr>
            <p:cNvPr id="141" name="object 16">
              <a:extLst>
                <a:ext uri="{FF2B5EF4-FFF2-40B4-BE49-F238E27FC236}">
                  <a16:creationId xmlns:a16="http://schemas.microsoft.com/office/drawing/2014/main" id="{3D52AE5F-974A-2943-811F-380C61D7923A}"/>
                </a:ext>
              </a:extLst>
            </p:cNvPr>
            <p:cNvSpPr txBox="1"/>
            <p:nvPr/>
          </p:nvSpPr>
          <p:spPr>
            <a:xfrm>
              <a:off x="6755896" y="2596661"/>
              <a:ext cx="3676238" cy="438133"/>
            </a:xfrm>
            <a:prstGeom prst="rect">
              <a:avLst/>
            </a:prstGeom>
            <a:solidFill>
              <a:srgbClr val="FFFFFF"/>
            </a:solidFill>
            <a:ln w="6350">
              <a:solidFill>
                <a:schemeClr val="bg1">
                  <a:lumMod val="85000"/>
                </a:schemeClr>
              </a:solidFill>
            </a:ln>
          </p:spPr>
          <p:txBody>
            <a:bodyPr vert="horz" wrap="none" lIns="0" tIns="27432" rIns="45720" bIns="27432" rtlCol="0" anchor="t" anchorCtr="0">
              <a:normAutofit/>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rPr>
                <a:t>White</a:t>
              </a: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G255 B255</a:t>
              </a: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0" name="object 25">
              <a:extLst>
                <a:ext uri="{FF2B5EF4-FFF2-40B4-BE49-F238E27FC236}">
                  <a16:creationId xmlns:a16="http://schemas.microsoft.com/office/drawing/2014/main" id="{63D91D28-976A-054E-9200-E5B8F287AA2E}"/>
                </a:ext>
              </a:extLst>
            </p:cNvPr>
            <p:cNvSpPr txBox="1"/>
            <p:nvPr/>
          </p:nvSpPr>
          <p:spPr>
            <a:xfrm>
              <a:off x="3079387" y="2597115"/>
              <a:ext cx="3693962" cy="438133"/>
            </a:xfrm>
            <a:prstGeom prst="rect">
              <a:avLst/>
            </a:prstGeom>
            <a:solidFill>
              <a:srgbClr val="000000"/>
            </a:solidFill>
          </p:spPr>
          <p:txBody>
            <a:bodyPr vert="horz" wrap="none" lIns="0" tIns="27432" rIns="45720" bIns="27432" rtlCol="0">
              <a:noAutofit/>
            </a:bodyPr>
            <a:lstStyle/>
            <a:p>
              <a:pPr marL="106675" marR="0" lvl="0" indent="0" algn="l" defTabSz="914364" rtl="0" eaLnBrk="1" fontAlgn="auto" latinLnBrk="0" hangingPunct="1">
                <a:lnSpc>
                  <a:spcPct val="11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Rich Black</a:t>
              </a:r>
              <a:endPar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1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G0 B0</a:t>
              </a:r>
            </a:p>
            <a:p>
              <a:pPr marL="106675" marR="0" lvl="0" indent="0" algn="l" defTabSz="914364" rtl="0" eaLnBrk="1" fontAlgn="auto" latinLnBrk="0" hangingPunct="1">
                <a:lnSpc>
                  <a:spcPct val="11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10000"/>
                </a:lnSpc>
                <a:spcBef>
                  <a:spcPts val="0"/>
                </a:spcBef>
                <a:spcAft>
                  <a:spcPts val="0"/>
                </a:spcAft>
                <a:buClrTx/>
                <a:buSzTx/>
                <a:buFontTx/>
                <a:buNone/>
                <a:tabLst/>
                <a:defRPr/>
              </a:pPr>
              <a:br>
                <a:rPr kumimoji="0" lang="en-US" sz="840" b="0" i="0" u="none" strike="noStrike" kern="1200" cap="none" spc="0" normalizeH="0" baseline="0" noProof="0" dirty="0">
                  <a:ln>
                    <a:noFill/>
                  </a:ln>
                  <a:solidFill>
                    <a:srgbClr val="FFFFFF"/>
                  </a:solidFill>
                  <a:effectLst/>
                  <a:highlight>
                    <a:srgbClr val="FF0000"/>
                  </a:highlight>
                  <a:uLnTx/>
                  <a:uFillTx/>
                  <a:latin typeface="Segoe UI" panose="020B0502040204020203" pitchFamily="34" charset="0"/>
                  <a:ea typeface="+mn-ea"/>
                  <a:cs typeface="Segoe UI" panose="020B0502040204020203" pitchFamily="34" charset="0"/>
                </a:rPr>
              </a:br>
              <a:endParaRPr kumimoji="0" lang="mr-IN" sz="840" b="0" i="0" u="none" strike="noStrike" kern="1200" cap="none" spc="0" normalizeH="0" baseline="0" noProof="0" dirty="0">
                <a:ln>
                  <a:noFill/>
                </a:ln>
                <a:solidFill>
                  <a:prstClr val="black"/>
                </a:solidFill>
                <a:effectLst/>
                <a:highlight>
                  <a:srgbClr val="FF0000"/>
                </a:highlight>
                <a:uLnTx/>
                <a:uFillTx/>
                <a:latin typeface="Segoe UI" panose="020B0502040204020203" pitchFamily="34" charset="0"/>
                <a:ea typeface="+mn-ea"/>
                <a:cs typeface="Segoe UI" panose="020B0502040204020203" pitchFamily="34" charset="0"/>
              </a:endParaRPr>
            </a:p>
          </p:txBody>
        </p:sp>
      </p:grpSp>
      <p:grpSp>
        <p:nvGrpSpPr>
          <p:cNvPr id="37" name="Purple theme">
            <a:extLst>
              <a:ext uri="{FF2B5EF4-FFF2-40B4-BE49-F238E27FC236}">
                <a16:creationId xmlns:a16="http://schemas.microsoft.com/office/drawing/2014/main" id="{792F544B-12A2-448A-8B83-A569B40D6C54}"/>
              </a:ext>
              <a:ext uri="{C183D7F6-B498-43B3-948B-1728B52AA6E4}">
                <adec:decorative xmlns:adec="http://schemas.microsoft.com/office/drawing/2017/decorative" val="1"/>
              </a:ext>
            </a:extLst>
          </p:cNvPr>
          <p:cNvGrpSpPr/>
          <p:nvPr userDrawn="1"/>
        </p:nvGrpSpPr>
        <p:grpSpPr>
          <a:xfrm rot="16200000">
            <a:off x="16046012" y="6954850"/>
            <a:ext cx="1322716" cy="1226783"/>
            <a:chOff x="4187065" y="7008141"/>
            <a:chExt cx="1322716" cy="1226783"/>
          </a:xfrm>
        </p:grpSpPr>
        <p:sp>
          <p:nvSpPr>
            <p:cNvPr id="123" name="object 94">
              <a:extLst>
                <a:ext uri="{FF2B5EF4-FFF2-40B4-BE49-F238E27FC236}">
                  <a16:creationId xmlns:a16="http://schemas.microsoft.com/office/drawing/2014/main" id="{000B45AA-DA07-422E-99A4-285E770871CC}"/>
                </a:ext>
              </a:extLst>
            </p:cNvPr>
            <p:cNvSpPr/>
            <p:nvPr/>
          </p:nvSpPr>
          <p:spPr>
            <a:xfrm rot="5400000">
              <a:off x="4348446" y="7358647"/>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8661C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Purple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R134 G97 B197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4" name="object 96">
              <a:extLst>
                <a:ext uri="{FF2B5EF4-FFF2-40B4-BE49-F238E27FC236}">
                  <a16:creationId xmlns:a16="http://schemas.microsoft.com/office/drawing/2014/main" id="{1112FA86-FF81-4A22-9303-AFEA6BCD8CEC}"/>
                </a:ext>
              </a:extLst>
            </p:cNvPr>
            <p:cNvSpPr/>
            <p:nvPr/>
          </p:nvSpPr>
          <p:spPr>
            <a:xfrm rot="5400000">
              <a:off x="3836559" y="7358647"/>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B2E58"/>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Purple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R59 G46 B88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1" name="object 95">
              <a:extLst>
                <a:ext uri="{FF2B5EF4-FFF2-40B4-BE49-F238E27FC236}">
                  <a16:creationId xmlns:a16="http://schemas.microsoft.com/office/drawing/2014/main" id="{5D8291F4-51BF-4AAC-B50E-32C238C02E86}"/>
                </a:ext>
              </a:extLst>
            </p:cNvPr>
            <p:cNvSpPr/>
            <p:nvPr/>
          </p:nvSpPr>
          <p:spPr>
            <a:xfrm rot="5400000">
              <a:off x="4746146" y="7471280"/>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D59DFF"/>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Purple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R213 G157 B255</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91" name="object 55">
              <a:extLst>
                <a:ext uri="{FF2B5EF4-FFF2-40B4-BE49-F238E27FC236}">
                  <a16:creationId xmlns:a16="http://schemas.microsoft.com/office/drawing/2014/main" id="{DCF78ED8-B3FB-406A-848B-A2B57CD8CE09}"/>
                </a:ext>
              </a:extLst>
            </p:cNvPr>
            <p:cNvSpPr/>
            <p:nvPr/>
          </p:nvSpPr>
          <p:spPr>
            <a:xfrm rot="5400000">
              <a:off x="4821404" y="783608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7" name="object 55">
              <a:extLst>
                <a:ext uri="{FF2B5EF4-FFF2-40B4-BE49-F238E27FC236}">
                  <a16:creationId xmlns:a16="http://schemas.microsoft.com/office/drawing/2014/main" id="{B6FBF43C-37D4-423F-B8D0-81E03B59E746}"/>
                </a:ext>
              </a:extLst>
            </p:cNvPr>
            <p:cNvSpPr/>
            <p:nvPr/>
          </p:nvSpPr>
          <p:spPr>
            <a:xfrm rot="5400000">
              <a:off x="4321639" y="783609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D59D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36" name="Teal theme">
            <a:extLst>
              <a:ext uri="{FF2B5EF4-FFF2-40B4-BE49-F238E27FC236}">
                <a16:creationId xmlns:a16="http://schemas.microsoft.com/office/drawing/2014/main" id="{DA4F9A03-A77F-4EE7-A459-3495C090DB86}"/>
              </a:ext>
              <a:ext uri="{C183D7F6-B498-43B3-948B-1728B52AA6E4}">
                <adec:decorative xmlns:adec="http://schemas.microsoft.com/office/drawing/2017/decorative" val="1"/>
              </a:ext>
            </a:extLst>
          </p:cNvPr>
          <p:cNvGrpSpPr/>
          <p:nvPr userDrawn="1"/>
        </p:nvGrpSpPr>
        <p:grpSpPr>
          <a:xfrm rot="16200000">
            <a:off x="16050391" y="5573694"/>
            <a:ext cx="1322713" cy="1226774"/>
            <a:chOff x="4187065" y="4558674"/>
            <a:chExt cx="1322713" cy="1226774"/>
          </a:xfrm>
        </p:grpSpPr>
        <p:sp>
          <p:nvSpPr>
            <p:cNvPr id="170" name="object 74">
              <a:extLst>
                <a:ext uri="{FF2B5EF4-FFF2-40B4-BE49-F238E27FC236}">
                  <a16:creationId xmlns:a16="http://schemas.microsoft.com/office/drawing/2014/main" id="{6BE1C147-E1D2-4B60-80E5-DF5B001B06FE}"/>
                </a:ext>
              </a:extLst>
            </p:cNvPr>
            <p:cNvSpPr/>
            <p:nvPr/>
          </p:nvSpPr>
          <p:spPr>
            <a:xfrm rot="5400000">
              <a:off x="4348446" y="4909180"/>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857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Teal</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G133 B117</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71" name="object 76">
              <a:extLst>
                <a:ext uri="{FF2B5EF4-FFF2-40B4-BE49-F238E27FC236}">
                  <a16:creationId xmlns:a16="http://schemas.microsoft.com/office/drawing/2014/main" id="{6065E591-8064-4D8E-9A93-3E313066E0D3}"/>
                </a:ext>
              </a:extLst>
            </p:cNvPr>
            <p:cNvSpPr/>
            <p:nvPr/>
          </p:nvSpPr>
          <p:spPr>
            <a:xfrm rot="5400000">
              <a:off x="3836559" y="4909180"/>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74B47"/>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Teal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R39 G75 B71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5" name="object 75">
              <a:extLst>
                <a:ext uri="{FF2B5EF4-FFF2-40B4-BE49-F238E27FC236}">
                  <a16:creationId xmlns:a16="http://schemas.microsoft.com/office/drawing/2014/main" id="{8C132861-B1E6-415C-9826-E365F4F9ACAB}"/>
                </a:ext>
              </a:extLst>
            </p:cNvPr>
            <p:cNvSpPr/>
            <p:nvPr/>
          </p:nvSpPr>
          <p:spPr>
            <a:xfrm rot="5400000">
              <a:off x="4746143" y="502181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0E5D0"/>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Teal</a:t>
              </a:r>
            </a:p>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R48 G229 B208</a:t>
              </a:r>
            </a:p>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89" name="object 55">
              <a:extLst>
                <a:ext uri="{FF2B5EF4-FFF2-40B4-BE49-F238E27FC236}">
                  <a16:creationId xmlns:a16="http://schemas.microsoft.com/office/drawing/2014/main" id="{556935F2-6C89-45C2-90B7-A7D129D925C7}"/>
                </a:ext>
              </a:extLst>
            </p:cNvPr>
            <p:cNvSpPr/>
            <p:nvPr/>
          </p:nvSpPr>
          <p:spPr>
            <a:xfrm rot="5400000">
              <a:off x="4821404" y="538224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5" name="object 55">
              <a:extLst>
                <a:ext uri="{FF2B5EF4-FFF2-40B4-BE49-F238E27FC236}">
                  <a16:creationId xmlns:a16="http://schemas.microsoft.com/office/drawing/2014/main" id="{257DF31A-9079-42C6-9BF3-66CDAC5B8142}"/>
                </a:ext>
              </a:extLst>
            </p:cNvPr>
            <p:cNvSpPr/>
            <p:nvPr/>
          </p:nvSpPr>
          <p:spPr>
            <a:xfrm rot="5400000">
              <a:off x="4321637" y="5382251"/>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30E5D0"/>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34" name="Green theme">
            <a:extLst>
              <a:ext uri="{FF2B5EF4-FFF2-40B4-BE49-F238E27FC236}">
                <a16:creationId xmlns:a16="http://schemas.microsoft.com/office/drawing/2014/main" id="{50B35C9F-DD4A-4B7B-8A3F-24EFDC890210}"/>
              </a:ext>
              <a:ext uri="{C183D7F6-B498-43B3-948B-1728B52AA6E4}">
                <adec:decorative xmlns:adec="http://schemas.microsoft.com/office/drawing/2017/decorative" val="1"/>
              </a:ext>
            </a:extLst>
          </p:cNvPr>
          <p:cNvGrpSpPr/>
          <p:nvPr userDrawn="1"/>
        </p:nvGrpSpPr>
        <p:grpSpPr>
          <a:xfrm rot="16200000">
            <a:off x="16050097" y="4195174"/>
            <a:ext cx="1322714" cy="1226773"/>
            <a:chOff x="4187065" y="3335980"/>
            <a:chExt cx="1322714" cy="1226773"/>
          </a:xfrm>
        </p:grpSpPr>
        <p:sp>
          <p:nvSpPr>
            <p:cNvPr id="166" name="object 34">
              <a:extLst>
                <a:ext uri="{FF2B5EF4-FFF2-40B4-BE49-F238E27FC236}">
                  <a16:creationId xmlns:a16="http://schemas.microsoft.com/office/drawing/2014/main" id="{E1F2CC59-09F6-4569-97AD-2890EDF0CE76}"/>
                </a:ext>
              </a:extLst>
            </p:cNvPr>
            <p:cNvSpPr/>
            <p:nvPr/>
          </p:nvSpPr>
          <p:spPr>
            <a:xfrm rot="5400000">
              <a:off x="4348446" y="3686486"/>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107C1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Green</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R16 G124 B16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67" name="object 36">
              <a:extLst>
                <a:ext uri="{FF2B5EF4-FFF2-40B4-BE49-F238E27FC236}">
                  <a16:creationId xmlns:a16="http://schemas.microsoft.com/office/drawing/2014/main" id="{BC74C497-119D-4E50-A405-0A079F1EBB11}"/>
                </a:ext>
              </a:extLst>
            </p:cNvPr>
            <p:cNvSpPr/>
            <p:nvPr/>
          </p:nvSpPr>
          <p:spPr>
            <a:xfrm rot="5400000">
              <a:off x="3836559" y="3686486"/>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54B16"/>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Green</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 G75 B22</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3" name="object 35">
              <a:extLst>
                <a:ext uri="{FF2B5EF4-FFF2-40B4-BE49-F238E27FC236}">
                  <a16:creationId xmlns:a16="http://schemas.microsoft.com/office/drawing/2014/main" id="{4F51C496-AD90-48D6-8CCB-B003995A475C}"/>
                </a:ext>
              </a:extLst>
            </p:cNvPr>
            <p:cNvSpPr/>
            <p:nvPr/>
          </p:nvSpPr>
          <p:spPr>
            <a:xfrm rot="5400000">
              <a:off x="4746144" y="3799119"/>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9BF00B"/>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Green</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R155 G240 B11</a:t>
              </a: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88" name="object 55">
              <a:extLst>
                <a:ext uri="{FF2B5EF4-FFF2-40B4-BE49-F238E27FC236}">
                  <a16:creationId xmlns:a16="http://schemas.microsoft.com/office/drawing/2014/main" id="{41ADEA77-C6E7-42CC-80F8-DAC1F656E2B2}"/>
                </a:ext>
              </a:extLst>
            </p:cNvPr>
            <p:cNvSpPr/>
            <p:nvPr/>
          </p:nvSpPr>
          <p:spPr>
            <a:xfrm rot="5400000">
              <a:off x="4821404" y="416365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sp>
          <p:nvSpPr>
            <p:cNvPr id="194" name="object 55">
              <a:extLst>
                <a:ext uri="{FF2B5EF4-FFF2-40B4-BE49-F238E27FC236}">
                  <a16:creationId xmlns:a16="http://schemas.microsoft.com/office/drawing/2014/main" id="{52118087-22F7-41F4-B905-C481316709E1}"/>
                </a:ext>
              </a:extLst>
            </p:cNvPr>
            <p:cNvSpPr/>
            <p:nvPr/>
          </p:nvSpPr>
          <p:spPr>
            <a:xfrm rot="5400000">
              <a:off x="4321641" y="41636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9BF00B"/>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8" name="Yellow theme">
            <a:extLst>
              <a:ext uri="{FF2B5EF4-FFF2-40B4-BE49-F238E27FC236}">
                <a16:creationId xmlns:a16="http://schemas.microsoft.com/office/drawing/2014/main" id="{758D6797-3F1D-4801-84D5-2FE876D7E49B}"/>
              </a:ext>
              <a:ext uri="{C183D7F6-B498-43B3-948B-1728B52AA6E4}">
                <adec:decorative xmlns:adec="http://schemas.microsoft.com/office/drawing/2017/decorative" val="1"/>
              </a:ext>
            </a:extLst>
          </p:cNvPr>
          <p:cNvGrpSpPr/>
          <p:nvPr userDrawn="1"/>
        </p:nvGrpSpPr>
        <p:grpSpPr>
          <a:xfrm rot="16200000">
            <a:off x="16054601" y="2817769"/>
            <a:ext cx="1322715" cy="1227043"/>
            <a:chOff x="4187065" y="2108938"/>
            <a:chExt cx="1322715" cy="1227043"/>
          </a:xfrm>
        </p:grpSpPr>
        <p:sp>
          <p:nvSpPr>
            <p:cNvPr id="127" name="object 54">
              <a:extLst>
                <a:ext uri="{FF2B5EF4-FFF2-40B4-BE49-F238E27FC236}">
                  <a16:creationId xmlns:a16="http://schemas.microsoft.com/office/drawing/2014/main" id="{D73E21B6-2F7B-465A-9665-AC4725562E7C}"/>
                </a:ext>
              </a:extLst>
            </p:cNvPr>
            <p:cNvSpPr/>
            <p:nvPr/>
          </p:nvSpPr>
          <p:spPr>
            <a:xfrm rot="5400000">
              <a:off x="4348446" y="2459445"/>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FFB90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prstClr val="black"/>
                  </a:solidFill>
                  <a:effectLst/>
                  <a:uLnTx/>
                  <a:uFillTx/>
                  <a:latin typeface="Segoe UI" charset="0"/>
                  <a:ea typeface="Segoe UI" charset="0"/>
                  <a:cs typeface="Segoe UI" charset="0"/>
                </a:rPr>
                <a:t>Yellow</a:t>
              </a: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R255 G185 B0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28" name="object 56">
              <a:extLst>
                <a:ext uri="{FF2B5EF4-FFF2-40B4-BE49-F238E27FC236}">
                  <a16:creationId xmlns:a16="http://schemas.microsoft.com/office/drawing/2014/main" id="{09B2D568-3BD7-4830-920B-99DA31292A27}"/>
                </a:ext>
              </a:extLst>
            </p:cNvPr>
            <p:cNvSpPr/>
            <p:nvPr/>
          </p:nvSpPr>
          <p:spPr>
            <a:xfrm rot="5400000">
              <a:off x="3836559" y="2459445"/>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A4B16"/>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prstClr val="white"/>
                  </a:solidFill>
                  <a:effectLst/>
                  <a:uLnTx/>
                  <a:uFillTx/>
                  <a:latin typeface="Segoe UI" charset="0"/>
                  <a:ea typeface="Segoe UI" charset="0"/>
                  <a:cs typeface="Segoe UI" charset="0"/>
                </a:rPr>
                <a:t>Dark Yellow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R106 G75 B22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82" name="object 55">
              <a:extLst>
                <a:ext uri="{FF2B5EF4-FFF2-40B4-BE49-F238E27FC236}">
                  <a16:creationId xmlns:a16="http://schemas.microsoft.com/office/drawing/2014/main" id="{378DDDAD-2275-476C-B419-E5F9A8B8D05F}"/>
                </a:ext>
              </a:extLst>
            </p:cNvPr>
            <p:cNvSpPr/>
            <p:nvPr/>
          </p:nvSpPr>
          <p:spPr>
            <a:xfrm rot="5400000">
              <a:off x="4746145" y="2572077"/>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EF000"/>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Yellow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R254 G240 B0</a:t>
              </a:r>
            </a:p>
          </p:txBody>
        </p:sp>
        <p:sp>
          <p:nvSpPr>
            <p:cNvPr id="187" name="object 55">
              <a:extLst>
                <a:ext uri="{FF2B5EF4-FFF2-40B4-BE49-F238E27FC236}">
                  <a16:creationId xmlns:a16="http://schemas.microsoft.com/office/drawing/2014/main" id="{3B164EF3-4519-418E-BE77-81283EB0A5EF}"/>
                </a:ext>
              </a:extLst>
            </p:cNvPr>
            <p:cNvSpPr/>
            <p:nvPr/>
          </p:nvSpPr>
          <p:spPr>
            <a:xfrm rot="5400000">
              <a:off x="4819443"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3" name="object 55">
              <a:extLst>
                <a:ext uri="{FF2B5EF4-FFF2-40B4-BE49-F238E27FC236}">
                  <a16:creationId xmlns:a16="http://schemas.microsoft.com/office/drawing/2014/main" id="{2A614499-27D7-4F2A-9584-BB6F662A466B}"/>
                </a:ext>
              </a:extLst>
            </p:cNvPr>
            <p:cNvSpPr/>
            <p:nvPr/>
          </p:nvSpPr>
          <p:spPr>
            <a:xfrm rot="5400000">
              <a:off x="4319681"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EF000"/>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grpSp>
        <p:nvGrpSpPr>
          <p:cNvPr id="6" name="Orange theme">
            <a:extLst>
              <a:ext uri="{FF2B5EF4-FFF2-40B4-BE49-F238E27FC236}">
                <a16:creationId xmlns:a16="http://schemas.microsoft.com/office/drawing/2014/main" id="{454FCBEE-41DD-4195-8892-8B4F253AAE40}"/>
              </a:ext>
              <a:ext uri="{C183D7F6-B498-43B3-948B-1728B52AA6E4}">
                <adec:decorative xmlns:adec="http://schemas.microsoft.com/office/drawing/2017/decorative" val="1"/>
              </a:ext>
            </a:extLst>
          </p:cNvPr>
          <p:cNvGrpSpPr/>
          <p:nvPr userDrawn="1"/>
        </p:nvGrpSpPr>
        <p:grpSpPr>
          <a:xfrm rot="16200000">
            <a:off x="16052561" y="1433179"/>
            <a:ext cx="1322717" cy="1231121"/>
            <a:chOff x="4187065" y="882165"/>
            <a:chExt cx="1322717" cy="1231121"/>
          </a:xfrm>
        </p:grpSpPr>
        <p:sp>
          <p:nvSpPr>
            <p:cNvPr id="121" name="object 54">
              <a:extLst>
                <a:ext uri="{FF2B5EF4-FFF2-40B4-BE49-F238E27FC236}">
                  <a16:creationId xmlns:a16="http://schemas.microsoft.com/office/drawing/2014/main" id="{0B5055CD-63A0-4C46-808A-35153C98011A}"/>
                </a:ext>
              </a:extLst>
            </p:cNvPr>
            <p:cNvSpPr/>
            <p:nvPr/>
          </p:nvSpPr>
          <p:spPr>
            <a:xfrm rot="5400000">
              <a:off x="4348446" y="1232672"/>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D83B01"/>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Orange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R216 G59 B1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2" name="object 56">
              <a:extLst>
                <a:ext uri="{FF2B5EF4-FFF2-40B4-BE49-F238E27FC236}">
                  <a16:creationId xmlns:a16="http://schemas.microsoft.com/office/drawing/2014/main" id="{7F4A1B70-54EF-4FE3-9943-B44B1F433142}"/>
                </a:ext>
              </a:extLst>
            </p:cNvPr>
            <p:cNvSpPr/>
            <p:nvPr/>
          </p:nvSpPr>
          <p:spPr>
            <a:xfrm rot="5400000">
              <a:off x="3836559" y="1232672"/>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B2929"/>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Orange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R107 G41 B41</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0" name="object 55">
              <a:extLst>
                <a:ext uri="{FF2B5EF4-FFF2-40B4-BE49-F238E27FC236}">
                  <a16:creationId xmlns:a16="http://schemas.microsoft.com/office/drawing/2014/main" id="{3408E7E9-7FEF-4049-9730-B421DFFEE6C0}"/>
                </a:ext>
              </a:extLst>
            </p:cNvPr>
            <p:cNvSpPr/>
            <p:nvPr/>
          </p:nvSpPr>
          <p:spPr>
            <a:xfrm rot="5400000">
              <a:off x="4746147" y="1345304"/>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F9349"/>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Orange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G147 B73</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1F"/>
                </a:solidFill>
                <a:effectLst/>
                <a:uLnTx/>
                <a:uFillTx/>
                <a:latin typeface="Segoe UI" panose="020B0502040204020203" pitchFamily="34" charset="0"/>
                <a:ea typeface="+mn-ea"/>
                <a:cs typeface="Segoe UI" panose="020B0502040204020203" pitchFamily="34" charset="0"/>
              </a:endParaRPr>
            </a:p>
          </p:txBody>
        </p:sp>
        <p:sp>
          <p:nvSpPr>
            <p:cNvPr id="186" name="object 55">
              <a:extLst>
                <a:ext uri="{FF2B5EF4-FFF2-40B4-BE49-F238E27FC236}">
                  <a16:creationId xmlns:a16="http://schemas.microsoft.com/office/drawing/2014/main" id="{679B9043-8051-408C-A01A-9C0959F081CC}"/>
                </a:ext>
              </a:extLst>
            </p:cNvPr>
            <p:cNvSpPr/>
            <p:nvPr/>
          </p:nvSpPr>
          <p:spPr>
            <a:xfrm rot="5400000">
              <a:off x="4821404"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2" name="object 55">
              <a:extLst>
                <a:ext uri="{FF2B5EF4-FFF2-40B4-BE49-F238E27FC236}">
                  <a16:creationId xmlns:a16="http://schemas.microsoft.com/office/drawing/2014/main" id="{E7421694-F06B-445B-BCB9-6BC9F691168A}"/>
                </a:ext>
              </a:extLst>
            </p:cNvPr>
            <p:cNvSpPr/>
            <p:nvPr/>
          </p:nvSpPr>
          <p:spPr>
            <a:xfrm rot="5400000">
              <a:off x="4321643"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9349"/>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sp>
        <p:nvSpPr>
          <p:cNvPr id="86" name="Other colors title">
            <a:extLst>
              <a:ext uri="{FF2B5EF4-FFF2-40B4-BE49-F238E27FC236}">
                <a16:creationId xmlns:a16="http://schemas.microsoft.com/office/drawing/2014/main" id="{DD114070-12CB-4F99-A811-02094A4AA79F}"/>
              </a:ext>
              <a:ext uri="{C183D7F6-B498-43B3-948B-1728B52AA6E4}">
                <adec:decorative xmlns:adec="http://schemas.microsoft.com/office/drawing/2017/decorative" val="1"/>
              </a:ext>
            </a:extLst>
          </p:cNvPr>
          <p:cNvSpPr txBox="1"/>
          <p:nvPr userDrawn="1"/>
        </p:nvSpPr>
        <p:spPr>
          <a:xfrm>
            <a:off x="16093838" y="1125254"/>
            <a:ext cx="721351" cy="153888"/>
          </a:xfrm>
          <a:prstGeom prst="rect">
            <a:avLst/>
          </a:prstGeom>
          <a:noFill/>
        </p:spPr>
        <p:txBody>
          <a:bodyPr wrap="none" lIns="0" tIns="0" rIns="0" bIns="0" rtlCol="0">
            <a:spAutoFit/>
          </a:bodyPr>
          <a:lstStyle/>
          <a:p>
            <a:pPr algn="l"/>
            <a:r>
              <a:rPr lang="en-US" sz="1000" dirty="0">
                <a:solidFill>
                  <a:srgbClr val="505050"/>
                </a:solidFill>
                <a:latin typeface="+mj-lt"/>
              </a:rPr>
              <a:t>Other colors</a:t>
            </a:r>
          </a:p>
        </p:txBody>
      </p:sp>
      <p:grpSp>
        <p:nvGrpSpPr>
          <p:cNvPr id="4" name="Blue theme">
            <a:extLst>
              <a:ext uri="{FF2B5EF4-FFF2-40B4-BE49-F238E27FC236}">
                <a16:creationId xmlns:a16="http://schemas.microsoft.com/office/drawing/2014/main" id="{884758BB-E952-46B2-BA4B-D521D186394F}"/>
              </a:ext>
              <a:ext uri="{C183D7F6-B498-43B3-948B-1728B52AA6E4}">
                <adec:decorative xmlns:adec="http://schemas.microsoft.com/office/drawing/2017/decorative" val="1"/>
              </a:ext>
            </a:extLst>
          </p:cNvPr>
          <p:cNvGrpSpPr/>
          <p:nvPr userDrawn="1"/>
        </p:nvGrpSpPr>
        <p:grpSpPr>
          <a:xfrm rot="16200000">
            <a:off x="14845686" y="1288758"/>
            <a:ext cx="1037648" cy="1231412"/>
            <a:chOff x="9966767" y="5780133"/>
            <a:chExt cx="1037648" cy="1231412"/>
          </a:xfrm>
        </p:grpSpPr>
        <p:sp>
          <p:nvSpPr>
            <p:cNvPr id="136" name="object 74">
              <a:extLst>
                <a:ext uri="{FF2B5EF4-FFF2-40B4-BE49-F238E27FC236}">
                  <a16:creationId xmlns:a16="http://schemas.microsoft.com/office/drawing/2014/main" id="{BB1D77C9-A72E-484C-854B-3DB2D32179A2}"/>
                </a:ext>
              </a:extLst>
            </p:cNvPr>
            <p:cNvSpPr/>
            <p:nvPr/>
          </p:nvSpPr>
          <p:spPr>
            <a:xfrm rot="5400000">
              <a:off x="10128148" y="6130639"/>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78D4"/>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Blue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G120 B212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7" name="object 76">
              <a:extLst>
                <a:ext uri="{FF2B5EF4-FFF2-40B4-BE49-F238E27FC236}">
                  <a16:creationId xmlns:a16="http://schemas.microsoft.com/office/drawing/2014/main" id="{9DD29805-3323-2A40-A080-D50CFC0F4B0A}"/>
                </a:ext>
              </a:extLst>
            </p:cNvPr>
            <p:cNvSpPr/>
            <p:nvPr/>
          </p:nvSpPr>
          <p:spPr>
            <a:xfrm rot="5400000">
              <a:off x="9616261" y="6130639"/>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43A5E"/>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R36 G58 B94</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58" name="object 55">
              <a:extLst>
                <a:ext uri="{FF2B5EF4-FFF2-40B4-BE49-F238E27FC236}">
                  <a16:creationId xmlns:a16="http://schemas.microsoft.com/office/drawing/2014/main" id="{1C7434C3-2945-7642-A4D7-504034AF5F7E}"/>
                </a:ext>
              </a:extLst>
            </p:cNvPr>
            <p:cNvSpPr/>
            <p:nvPr/>
          </p:nvSpPr>
          <p:spPr>
            <a:xfrm rot="5400000">
              <a:off x="10601106" y="661271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64" name="object 55">
              <a:extLst>
                <a:ext uri="{FF2B5EF4-FFF2-40B4-BE49-F238E27FC236}">
                  <a16:creationId xmlns:a16="http://schemas.microsoft.com/office/drawing/2014/main" id="{73069635-C835-DE45-BA52-F9A3717FD4BC}"/>
                </a:ext>
              </a:extLst>
            </p:cNvPr>
            <p:cNvSpPr/>
            <p:nvPr/>
          </p:nvSpPr>
          <p:spPr>
            <a:xfrm rot="5400000">
              <a:off x="10101343" y="661271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50E6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sp>
        <p:nvSpPr>
          <p:cNvPr id="38" name="Primary colors title">
            <a:extLst>
              <a:ext uri="{FF2B5EF4-FFF2-40B4-BE49-F238E27FC236}">
                <a16:creationId xmlns:a16="http://schemas.microsoft.com/office/drawing/2014/main" id="{F7BB1FE4-8B6E-43B4-BB51-6B23ABCBBC3D}"/>
              </a:ext>
              <a:ext uri="{C183D7F6-B498-43B3-948B-1728B52AA6E4}">
                <adec:decorative xmlns:adec="http://schemas.microsoft.com/office/drawing/2017/decorative" val="1"/>
              </a:ext>
            </a:extLst>
          </p:cNvPr>
          <p:cNvSpPr txBox="1"/>
          <p:nvPr userDrawn="1"/>
        </p:nvSpPr>
        <p:spPr>
          <a:xfrm>
            <a:off x="14748804" y="1127544"/>
            <a:ext cx="796693" cy="153888"/>
          </a:xfrm>
          <a:prstGeom prst="rect">
            <a:avLst/>
          </a:prstGeom>
          <a:noFill/>
        </p:spPr>
        <p:txBody>
          <a:bodyPr wrap="none" lIns="0" tIns="0" rIns="0" bIns="0" rtlCol="0">
            <a:spAutoFit/>
          </a:bodyPr>
          <a:lstStyle/>
          <a:p>
            <a:pPr algn="l"/>
            <a:r>
              <a:rPr lang="en-US" sz="1000" dirty="0">
                <a:solidFill>
                  <a:srgbClr val="505050"/>
                </a:solidFill>
                <a:latin typeface="+mj-lt"/>
              </a:rPr>
              <a:t>Primary blues</a:t>
            </a:r>
          </a:p>
        </p:txBody>
      </p:sp>
      <p:sp>
        <p:nvSpPr>
          <p:cNvPr id="89" name="object 75">
            <a:extLst>
              <a:ext uri="{FF2B5EF4-FFF2-40B4-BE49-F238E27FC236}">
                <a16:creationId xmlns:a16="http://schemas.microsoft.com/office/drawing/2014/main" id="{E7372636-0853-48AD-BBD9-989CCD8E3A55}"/>
              </a:ext>
            </a:extLst>
          </p:cNvPr>
          <p:cNvSpPr/>
          <p:nvPr userDrawn="1"/>
        </p:nvSpPr>
        <p:spPr>
          <a:xfrm>
            <a:off x="14744865" y="289110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50E6FF"/>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R80 G230 B255</a:t>
            </a:r>
          </a:p>
        </p:txBody>
      </p:sp>
      <p:sp>
        <p:nvSpPr>
          <p:cNvPr id="90" name="Primary colors title">
            <a:extLst>
              <a:ext uri="{FF2B5EF4-FFF2-40B4-BE49-F238E27FC236}">
                <a16:creationId xmlns:a16="http://schemas.microsoft.com/office/drawing/2014/main" id="{986CA423-A626-45BC-B619-4C0EA5DD47BA}"/>
              </a:ext>
              <a:ext uri="{C183D7F6-B498-43B3-948B-1728B52AA6E4}">
                <adec:decorative xmlns:adec="http://schemas.microsoft.com/office/drawing/2017/decorative" val="1"/>
              </a:ext>
            </a:extLst>
          </p:cNvPr>
          <p:cNvSpPr txBox="1"/>
          <p:nvPr userDrawn="1"/>
        </p:nvSpPr>
        <p:spPr>
          <a:xfrm>
            <a:off x="14748804" y="2616046"/>
            <a:ext cx="743793" cy="153888"/>
          </a:xfrm>
          <a:prstGeom prst="rect">
            <a:avLst/>
          </a:prstGeom>
          <a:noFill/>
        </p:spPr>
        <p:txBody>
          <a:bodyPr wrap="none" lIns="0" tIns="0" rIns="0" bIns="0" rtlCol="0">
            <a:spAutoFit/>
          </a:bodyPr>
          <a:lstStyle/>
          <a:p>
            <a:pPr algn="l"/>
            <a:r>
              <a:rPr lang="en-US" sz="1000" dirty="0">
                <a:solidFill>
                  <a:srgbClr val="505050"/>
                </a:solidFill>
                <a:latin typeface="+mj-lt"/>
              </a:rPr>
              <a:t>Accent blues</a:t>
            </a:r>
          </a:p>
        </p:txBody>
      </p:sp>
      <p:sp>
        <p:nvSpPr>
          <p:cNvPr id="91" name="object 75">
            <a:extLst>
              <a:ext uri="{FF2B5EF4-FFF2-40B4-BE49-F238E27FC236}">
                <a16:creationId xmlns:a16="http://schemas.microsoft.com/office/drawing/2014/main" id="{1EACEB21-A70A-4C30-AF4F-8C5789CD6D03}"/>
              </a:ext>
            </a:extLst>
          </p:cNvPr>
          <p:cNvSpPr/>
          <p:nvPr userDrawn="1"/>
        </p:nvSpPr>
        <p:spPr>
          <a:xfrm>
            <a:off x="14745282" y="3194925"/>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C59A4"/>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chemeClr val="bg1"/>
                </a:solidFill>
                <a:effectLst/>
                <a:uLnTx/>
                <a:uFillTx/>
                <a:latin typeface="Segoe UI" charset="0"/>
                <a:ea typeface="Segoe UI" charset="0"/>
                <a:cs typeface="Segoe UI" charset="0"/>
              </a:rPr>
              <a:t>Sea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R12 G89 B164</a:t>
            </a:r>
          </a:p>
        </p:txBody>
      </p:sp>
    </p:spTree>
    <p:extLst>
      <p:ext uri="{BB962C8B-B14F-4D97-AF65-F5344CB8AC3E}">
        <p14:creationId xmlns:p14="http://schemas.microsoft.com/office/powerpoint/2010/main" val="2532241864"/>
      </p:ext>
    </p:extLst>
  </p:cSld>
  <p:clrMap bg1="lt1" tx1="dk1" bg2="lt2" tx2="dk2" accent1="accent1" accent2="accent2" accent3="accent3" accent4="accent4" accent5="accent5" accent6="accent6" hlink="hlink" folHlink="folHlink"/>
  <p:sldLayoutIdLst>
    <p:sldLayoutId id="2147484096" r:id="rId1"/>
    <p:sldLayoutId id="2147484097" r:id="rId2"/>
    <p:sldLayoutId id="2147484098" r:id="rId3"/>
    <p:sldLayoutId id="2147484099" r:id="rId4"/>
    <p:sldLayoutId id="2147484100" r:id="rId5"/>
    <p:sldLayoutId id="2147484101" r:id="rId6"/>
    <p:sldLayoutId id="2147484102" r:id="rId7"/>
    <p:sldLayoutId id="2147484103" r:id="rId8"/>
    <p:sldLayoutId id="2147484104" r:id="rId9"/>
    <p:sldLayoutId id="2147484105" r:id="rId10"/>
  </p:sldLayoutIdLst>
  <p:hf hdr="0" dt="0"/>
  <p:txStyles>
    <p:titleStyle>
      <a:lvl1pPr algn="l" defTabSz="1119245" rtl="0" eaLnBrk="1" latinLnBrk="0" hangingPunct="1">
        <a:lnSpc>
          <a:spcPct val="110000"/>
        </a:lnSpc>
        <a:spcBef>
          <a:spcPct val="0"/>
        </a:spcBef>
        <a:spcAft>
          <a:spcPts val="1200"/>
        </a:spcAft>
        <a:buNone/>
        <a:defRPr lang="en-US" sz="192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92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74309"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548618"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1011516" marR="0" indent="-21716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28676" marR="0" indent="-20192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960" kern="1200" spc="0" baseline="0">
          <a:gradFill>
            <a:gsLst>
              <a:gs pos="1250">
                <a:schemeClr val="tx1"/>
              </a:gs>
              <a:gs pos="100000">
                <a:schemeClr val="tx1"/>
              </a:gs>
            </a:gsLst>
            <a:lin ang="5400000" scaled="0"/>
          </a:gradFill>
          <a:latin typeface="+mn-lt"/>
          <a:ea typeface="+mn-ea"/>
          <a:cs typeface="+mn-cs"/>
        </a:defRPr>
      </a:lvl5pPr>
      <a:lvl6pPr marL="3077924"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37548"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97172"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56795"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19245" rtl="0" eaLnBrk="1" latinLnBrk="0" hangingPunct="1">
        <a:defRPr sz="2160" kern="1200">
          <a:solidFill>
            <a:schemeClr val="tx1"/>
          </a:solidFill>
          <a:latin typeface="+mn-lt"/>
          <a:ea typeface="+mn-ea"/>
          <a:cs typeface="+mn-cs"/>
        </a:defRPr>
      </a:lvl1pPr>
      <a:lvl2pPr marL="559622" algn="l" defTabSz="1119245" rtl="0" eaLnBrk="1" latinLnBrk="0" hangingPunct="1">
        <a:defRPr sz="2160" kern="1200">
          <a:solidFill>
            <a:schemeClr val="tx1"/>
          </a:solidFill>
          <a:latin typeface="+mn-lt"/>
          <a:ea typeface="+mn-ea"/>
          <a:cs typeface="+mn-cs"/>
        </a:defRPr>
      </a:lvl2pPr>
      <a:lvl3pPr marL="1119245" algn="l" defTabSz="1119245" rtl="0" eaLnBrk="1" latinLnBrk="0" hangingPunct="1">
        <a:defRPr sz="2160" kern="1200">
          <a:solidFill>
            <a:schemeClr val="tx1"/>
          </a:solidFill>
          <a:latin typeface="+mn-lt"/>
          <a:ea typeface="+mn-ea"/>
          <a:cs typeface="+mn-cs"/>
        </a:defRPr>
      </a:lvl3pPr>
      <a:lvl4pPr marL="1678868" algn="l" defTabSz="1119245" rtl="0" eaLnBrk="1" latinLnBrk="0" hangingPunct="1">
        <a:defRPr sz="2160" kern="1200">
          <a:solidFill>
            <a:schemeClr val="tx1"/>
          </a:solidFill>
          <a:latin typeface="+mn-lt"/>
          <a:ea typeface="+mn-ea"/>
          <a:cs typeface="+mn-cs"/>
        </a:defRPr>
      </a:lvl4pPr>
      <a:lvl5pPr marL="2238492" algn="l" defTabSz="1119245" rtl="0" eaLnBrk="1" latinLnBrk="0" hangingPunct="1">
        <a:defRPr sz="2160" kern="1200">
          <a:solidFill>
            <a:schemeClr val="tx1"/>
          </a:solidFill>
          <a:latin typeface="+mn-lt"/>
          <a:ea typeface="+mn-ea"/>
          <a:cs typeface="+mn-cs"/>
        </a:defRPr>
      </a:lvl5pPr>
      <a:lvl6pPr marL="2798116" algn="l" defTabSz="1119245" rtl="0" eaLnBrk="1" latinLnBrk="0" hangingPunct="1">
        <a:defRPr sz="2160" kern="1200">
          <a:solidFill>
            <a:schemeClr val="tx1"/>
          </a:solidFill>
          <a:latin typeface="+mn-lt"/>
          <a:ea typeface="+mn-ea"/>
          <a:cs typeface="+mn-cs"/>
        </a:defRPr>
      </a:lvl6pPr>
      <a:lvl7pPr marL="3357737" algn="l" defTabSz="1119245" rtl="0" eaLnBrk="1" latinLnBrk="0" hangingPunct="1">
        <a:defRPr sz="2160" kern="1200">
          <a:solidFill>
            <a:schemeClr val="tx1"/>
          </a:solidFill>
          <a:latin typeface="+mn-lt"/>
          <a:ea typeface="+mn-ea"/>
          <a:cs typeface="+mn-cs"/>
        </a:defRPr>
      </a:lvl7pPr>
      <a:lvl8pPr marL="3917359" algn="l" defTabSz="1119245" rtl="0" eaLnBrk="1" latinLnBrk="0" hangingPunct="1">
        <a:defRPr sz="2160" kern="1200">
          <a:solidFill>
            <a:schemeClr val="tx1"/>
          </a:solidFill>
          <a:latin typeface="+mn-lt"/>
          <a:ea typeface="+mn-ea"/>
          <a:cs typeface="+mn-cs"/>
        </a:defRPr>
      </a:lvl8pPr>
      <a:lvl9pPr marL="4476984" algn="l" defTabSz="1119245"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8784">
          <p15:clr>
            <a:srgbClr val="C35EA4"/>
          </p15:clr>
        </p15:guide>
        <p15:guide id="26" orient="horz" pos="4752">
          <p15:clr>
            <a:srgbClr val="C35EA4"/>
          </p15:clr>
        </p15:guide>
        <p15:guide id="29" orient="horz" pos="4962">
          <p15:clr>
            <a:srgbClr val="A4A3A4"/>
          </p15:clr>
        </p15:guide>
        <p15:guide id="31" pos="4608">
          <p15:clr>
            <a:srgbClr val="A4A3A4"/>
          </p15:clr>
        </p15:guide>
        <p15:guide id="32" orient="horz" pos="432">
          <p15:clr>
            <a:srgbClr val="C35EA4"/>
          </p15:clr>
        </p15:guide>
        <p15:guide id="34" orient="horz" pos="2592">
          <p15:clr>
            <a:srgbClr val="5ACBF0"/>
          </p15:clr>
        </p15:guide>
        <p15:guide id="35" orient="horz" pos="2232">
          <p15:clr>
            <a:srgbClr val="A4A3A4"/>
          </p15:clr>
        </p15:guide>
        <p15:guide id="37" orient="horz" pos="1152">
          <p15:clr>
            <a:srgbClr val="5ACBF0"/>
          </p15:clr>
        </p15:guide>
        <p15:guide id="38" orient="horz" pos="1526" userDrawn="1">
          <p15:clr>
            <a:srgbClr val="5ACBF0"/>
          </p15:clr>
        </p15:guide>
        <p15:guide id="39" orient="horz" pos="1872">
          <p15:clr>
            <a:srgbClr val="A4A3A4"/>
          </p15:clr>
        </p15:guide>
        <p15:guide id="40" orient="horz" pos="792">
          <p15:clr>
            <a:srgbClr val="A4A3A4"/>
          </p15:clr>
        </p15:guide>
        <p15:guide id="41" orient="horz" pos="2952">
          <p15:clr>
            <a:srgbClr val="A4A3A4"/>
          </p15:clr>
        </p15:guide>
        <p15:guide id="42" orient="horz" pos="3312">
          <p15:clr>
            <a:srgbClr val="A4A3A4"/>
          </p15:clr>
        </p15:guide>
        <p15:guide id="43" orient="horz" pos="3672">
          <p15:clr>
            <a:srgbClr val="A4A3A4"/>
          </p15:clr>
        </p15:guide>
        <p15:guide id="44" orient="horz" pos="4032">
          <p15:clr>
            <a:srgbClr val="A4A3A4"/>
          </p15:clr>
        </p15:guide>
        <p15:guide id="45" orient="horz" pos="4392">
          <p15:clr>
            <a:srgbClr val="A4A3A4"/>
          </p15:clr>
        </p15:guide>
        <p15:guide id="46" pos="432">
          <p15:clr>
            <a:srgbClr val="C35EA4"/>
          </p15:clr>
        </p15:guide>
        <p15:guide id="47" pos="3847">
          <p15:clr>
            <a:srgbClr val="A4A3A4"/>
          </p15:clr>
        </p15:guide>
        <p15:guide id="48" pos="3140">
          <p15:clr>
            <a:srgbClr val="A4A3A4"/>
          </p15:clr>
        </p15:guide>
        <p15:guide id="49" pos="2436">
          <p15:clr>
            <a:srgbClr val="5ACBF0"/>
          </p15:clr>
        </p15:guide>
        <p15:guide id="50" pos="1732">
          <p15:clr>
            <a:srgbClr val="A4A3A4"/>
          </p15:clr>
        </p15:guide>
        <p15:guide id="51" pos="1024">
          <p15:clr>
            <a:srgbClr val="A4A3A4"/>
          </p15:clr>
        </p15:guide>
        <p15:guide id="52" pos="1138">
          <p15:clr>
            <a:srgbClr val="A4A3A4"/>
          </p15:clr>
        </p15:guide>
        <p15:guide id="53" pos="1845">
          <p15:clr>
            <a:srgbClr val="A4A3A4"/>
          </p15:clr>
        </p15:guide>
        <p15:guide id="54" pos="2549">
          <p15:clr>
            <a:srgbClr val="5ACBF0"/>
          </p15:clr>
        </p15:guide>
        <p15:guide id="55" pos="3257">
          <p15:clr>
            <a:srgbClr val="A4A3A4"/>
          </p15:clr>
        </p15:guide>
        <p15:guide id="56" pos="3961">
          <p15:clr>
            <a:srgbClr val="A4A3A4"/>
          </p15:clr>
        </p15:guide>
        <p15:guide id="57" pos="4551">
          <p15:clr>
            <a:srgbClr val="5ACBF0"/>
          </p15:clr>
        </p15:guide>
        <p15:guide id="58" pos="4668">
          <p15:clr>
            <a:srgbClr val="5ACBF0"/>
          </p15:clr>
        </p15:guide>
        <p15:guide id="59" pos="5259">
          <p15:clr>
            <a:srgbClr val="A4A3A4"/>
          </p15:clr>
        </p15:guide>
        <p15:guide id="60" pos="5963">
          <p15:clr>
            <a:srgbClr val="A4A3A4"/>
          </p15:clr>
        </p15:guide>
        <p15:guide id="61" pos="6670">
          <p15:clr>
            <a:srgbClr val="5ACBF0"/>
          </p15:clr>
        </p15:guide>
        <p15:guide id="62" pos="7374">
          <p15:clr>
            <a:srgbClr val="A4A3A4"/>
          </p15:clr>
        </p15:guide>
        <p15:guide id="63" pos="8082">
          <p15:clr>
            <a:srgbClr val="A4A3A4"/>
          </p15:clr>
        </p15:guide>
        <p15:guide id="65" pos="6080">
          <p15:clr>
            <a:srgbClr val="A4A3A4"/>
          </p15:clr>
        </p15:guide>
        <p15:guide id="66" pos="6784">
          <p15:clr>
            <a:srgbClr val="5ACBF0"/>
          </p15:clr>
        </p15:guide>
        <p15:guide id="67" pos="7492">
          <p15:clr>
            <a:srgbClr val="A4A3A4"/>
          </p15:clr>
        </p15:guide>
        <p15:guide id="68" pos="8196">
          <p15:clr>
            <a:srgbClr val="A4A3A4"/>
          </p15:clr>
        </p15:guide>
        <p15:guide id="69" pos="5372">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azure/virtual-machines/sizes" TargetMode="External"/><Relationship Id="rId7"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20.png"/><Relationship Id="rId5" Type="http://schemas.openxmlformats.org/officeDocument/2006/relationships/image" Target="../media/image19.emf"/><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3.emf"/><Relationship Id="rId7" Type="http://schemas.openxmlformats.org/officeDocument/2006/relationships/image" Target="../media/image27.png"/><Relationship Id="rId2" Type="http://schemas.openxmlformats.org/officeDocument/2006/relationships/image" Target="../media/image19.emf"/><Relationship Id="rId1" Type="http://schemas.openxmlformats.org/officeDocument/2006/relationships/slideLayout" Target="../slideLayouts/slideLayout17.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hyperlink" Target="mailto:feroz@codesizzler.info" TargetMode="Externa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30.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hyperlink" Target="mailto:feroz@codesizzler.in" TargetMode="Externa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8230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6EA978-DBAA-C321-56ED-80D1F061AB76}"/>
              </a:ext>
            </a:extLst>
          </p:cNvPr>
          <p:cNvSpPr txBox="1"/>
          <p:nvPr/>
        </p:nvSpPr>
        <p:spPr>
          <a:xfrm>
            <a:off x="1100328" y="2554574"/>
            <a:ext cx="10445496" cy="3970318"/>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2400" dirty="0"/>
              <a:t>Quickly test and troubleshoot different configurations</a:t>
            </a:r>
          </a:p>
          <a:p>
            <a:pPr marL="285750" indent="-285750">
              <a:spcAft>
                <a:spcPts val="1200"/>
              </a:spcAft>
              <a:buFont typeface="Arial" panose="020B0604020202020204" pitchFamily="34" charset="0"/>
              <a:buChar char="•"/>
            </a:pPr>
            <a:r>
              <a:rPr lang="en-US" sz="2400" dirty="0"/>
              <a:t>Use specialty hardware such as high-performance computing</a:t>
            </a:r>
          </a:p>
          <a:p>
            <a:pPr marL="285750" indent="-285750">
              <a:spcAft>
                <a:spcPts val="1200"/>
              </a:spcAft>
              <a:buFont typeface="Arial" panose="020B0604020202020204" pitchFamily="34" charset="0"/>
              <a:buChar char="•"/>
            </a:pPr>
            <a:r>
              <a:rPr lang="en-US" sz="2400" dirty="0"/>
              <a:t>Extend your on-premises datacenter without purchasing additional hardware</a:t>
            </a:r>
          </a:p>
          <a:p>
            <a:pPr marL="285750" indent="-285750">
              <a:spcAft>
                <a:spcPts val="1200"/>
              </a:spcAft>
              <a:buFont typeface="Arial" panose="020B0604020202020204" pitchFamily="34" charset="0"/>
              <a:buChar char="•"/>
            </a:pPr>
            <a:r>
              <a:rPr lang="en-US" sz="2400" dirty="0"/>
              <a:t>Run legacy apps on modern hardware</a:t>
            </a:r>
          </a:p>
          <a:p>
            <a:pPr marL="285750" indent="-285750">
              <a:spcAft>
                <a:spcPts val="1200"/>
              </a:spcAft>
              <a:buFont typeface="Arial" panose="020B0604020202020204" pitchFamily="34" charset="0"/>
              <a:buChar char="•"/>
            </a:pPr>
            <a:r>
              <a:rPr lang="en-US" sz="2400" dirty="0"/>
              <a:t>Access third party software that requires local add-ons or plug-ins</a:t>
            </a:r>
          </a:p>
          <a:p>
            <a:pPr marL="285750" indent="-285750">
              <a:spcAft>
                <a:spcPts val="1200"/>
              </a:spcAft>
              <a:buFont typeface="Arial" panose="020B0604020202020204" pitchFamily="34" charset="0"/>
              <a:buChar char="•"/>
            </a:pPr>
            <a:r>
              <a:rPr lang="en-US" sz="2400" dirty="0"/>
              <a:t>Quickly migrate apps to the cloud </a:t>
            </a:r>
          </a:p>
          <a:p>
            <a:pPr marL="285750" indent="-285750">
              <a:spcAft>
                <a:spcPts val="1200"/>
              </a:spcAft>
              <a:buFont typeface="Arial" panose="020B0604020202020204" pitchFamily="34" charset="0"/>
              <a:buChar char="•"/>
            </a:pPr>
            <a:r>
              <a:rPr lang="en-US" sz="2400" dirty="0">
                <a:solidFill>
                  <a:srgbClr val="171717"/>
                </a:solidFill>
              </a:rPr>
              <a:t>Fully control the computing environment</a:t>
            </a:r>
          </a:p>
        </p:txBody>
      </p:sp>
      <p:sp>
        <p:nvSpPr>
          <p:cNvPr id="4" name="Title 3">
            <a:extLst>
              <a:ext uri="{FF2B5EF4-FFF2-40B4-BE49-F238E27FC236}">
                <a16:creationId xmlns:a16="http://schemas.microsoft.com/office/drawing/2014/main" id="{17A89020-854F-A1F9-B3F5-EDD128262E96}"/>
              </a:ext>
            </a:extLst>
          </p:cNvPr>
          <p:cNvSpPr txBox="1">
            <a:spLocks/>
          </p:cNvSpPr>
          <p:nvPr/>
        </p:nvSpPr>
        <p:spPr>
          <a:xfrm>
            <a:off x="1100328" y="700883"/>
            <a:ext cx="11341268" cy="642840"/>
          </a:xfrm>
          <a:prstGeom prst="rect">
            <a:avLst/>
          </a:prstGeom>
        </p:spPr>
        <p:txBody>
          <a:bodyPr/>
          <a:lstStyle>
            <a:lvl1pPr algn="l" defTabSz="1119245" rtl="0" eaLnBrk="1" latinLnBrk="0" hangingPunct="1">
              <a:lnSpc>
                <a:spcPct val="110000"/>
              </a:lnSpc>
              <a:spcBef>
                <a:spcPct val="0"/>
              </a:spcBef>
              <a:spcAft>
                <a:spcPts val="1200"/>
              </a:spcAft>
              <a:buNone/>
              <a:defRPr lang="en-US" sz="192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200" dirty="0"/>
              <a:t>When to select virtual machines</a:t>
            </a:r>
          </a:p>
        </p:txBody>
      </p:sp>
      <p:sp>
        <p:nvSpPr>
          <p:cNvPr id="5" name="Text Placeholder 4">
            <a:extLst>
              <a:ext uri="{FF2B5EF4-FFF2-40B4-BE49-F238E27FC236}">
                <a16:creationId xmlns:a16="http://schemas.microsoft.com/office/drawing/2014/main" id="{31A48458-3DC3-07FF-39ED-C146C2709FA4}"/>
              </a:ext>
            </a:extLst>
          </p:cNvPr>
          <p:cNvSpPr txBox="1">
            <a:spLocks/>
          </p:cNvSpPr>
          <p:nvPr/>
        </p:nvSpPr>
        <p:spPr>
          <a:xfrm>
            <a:off x="1100328" y="1423686"/>
            <a:ext cx="11341268" cy="430887"/>
          </a:xfrm>
          <a:prstGeom prst="rect">
            <a:avLst/>
          </a:prstGeom>
        </p:spPr>
        <p:txBody>
          <a:bodyPr/>
          <a:lstStyle>
            <a:lvl1pPr marL="0"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92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74309"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548618"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1011516" marR="0" indent="-21716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28676" marR="0" indent="-20192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960" kern="1200" spc="0" baseline="0">
                <a:gradFill>
                  <a:gsLst>
                    <a:gs pos="1250">
                      <a:schemeClr val="tx1"/>
                    </a:gs>
                    <a:gs pos="100000">
                      <a:schemeClr val="tx1"/>
                    </a:gs>
                  </a:gsLst>
                  <a:lin ang="5400000" scaled="0"/>
                </a:gradFill>
                <a:latin typeface="+mn-lt"/>
                <a:ea typeface="+mn-ea"/>
                <a:cs typeface="+mn-cs"/>
              </a:defRPr>
            </a:lvl5pPr>
            <a:lvl6pPr marL="3077924"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37548"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97172"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56795"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2200" dirty="0"/>
              <a:t>Know when to use virtual machines</a:t>
            </a:r>
          </a:p>
        </p:txBody>
      </p:sp>
    </p:spTree>
    <p:extLst>
      <p:ext uri="{BB962C8B-B14F-4D97-AF65-F5344CB8AC3E}">
        <p14:creationId xmlns:p14="http://schemas.microsoft.com/office/powerpoint/2010/main" val="3323010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ED85ABC-7917-4FA8-AA77-C76F4E503703}"/>
              </a:ext>
            </a:extLst>
          </p:cNvPr>
          <p:cNvSpPr>
            <a:spLocks noGrp="1"/>
          </p:cNvSpPr>
          <p:nvPr>
            <p:ph type="title"/>
          </p:nvPr>
        </p:nvSpPr>
        <p:spPr>
          <a:xfrm>
            <a:off x="502371" y="528593"/>
            <a:ext cx="13609522" cy="771408"/>
          </a:xfrm>
        </p:spPr>
        <p:txBody>
          <a:bodyPr/>
          <a:lstStyle/>
          <a:p>
            <a:r>
              <a:rPr lang="en-US" dirty="0"/>
              <a:t>Plan the Azure </a:t>
            </a:r>
            <a:r>
              <a:rPr lang="en-US"/>
              <a:t>virtual </a:t>
            </a:r>
            <a:r>
              <a:rPr lang="en-US" dirty="0"/>
              <a:t>machine deployment</a:t>
            </a:r>
          </a:p>
        </p:txBody>
      </p:sp>
      <p:sp>
        <p:nvSpPr>
          <p:cNvPr id="6" name="Text Placeholder 5">
            <a:extLst>
              <a:ext uri="{FF2B5EF4-FFF2-40B4-BE49-F238E27FC236}">
                <a16:creationId xmlns:a16="http://schemas.microsoft.com/office/drawing/2014/main" id="{73D6B68E-EA73-4803-8C98-19568B742109}"/>
              </a:ext>
            </a:extLst>
          </p:cNvPr>
          <p:cNvSpPr>
            <a:spLocks noGrp="1"/>
          </p:cNvSpPr>
          <p:nvPr>
            <p:ph type="body" sz="quarter" idx="10"/>
          </p:nvPr>
        </p:nvSpPr>
        <p:spPr>
          <a:xfrm>
            <a:off x="518507" y="1191360"/>
            <a:ext cx="13609522" cy="517064"/>
          </a:xfrm>
        </p:spPr>
        <p:txBody>
          <a:bodyPr/>
          <a:lstStyle/>
          <a:p>
            <a:r>
              <a:rPr lang="en-US" dirty="0"/>
              <a:t>Azure virtual machines scenarios include build new or migrate patterns</a:t>
            </a:r>
          </a:p>
        </p:txBody>
      </p:sp>
      <p:sp>
        <p:nvSpPr>
          <p:cNvPr id="13" name="TextBox 12">
            <a:extLst>
              <a:ext uri="{FF2B5EF4-FFF2-40B4-BE49-F238E27FC236}">
                <a16:creationId xmlns:a16="http://schemas.microsoft.com/office/drawing/2014/main" id="{A1E01516-6D30-4660-B25F-4BAC06C0EFE5}"/>
              </a:ext>
            </a:extLst>
          </p:cNvPr>
          <p:cNvSpPr txBox="1"/>
          <p:nvPr/>
        </p:nvSpPr>
        <p:spPr>
          <a:xfrm>
            <a:off x="365742" y="2310139"/>
            <a:ext cx="5004475" cy="4386432"/>
          </a:xfrm>
          <a:prstGeom prst="rect">
            <a:avLst/>
          </a:prstGeom>
          <a:noFill/>
        </p:spPr>
        <p:txBody>
          <a:bodyPr wrap="square" lIns="219456" tIns="175565" rIns="219456" bIns="175565" rtlCol="0">
            <a:spAutoFit/>
          </a:bodyPr>
          <a:lstStyle/>
          <a:p>
            <a:pPr marL="411480" indent="-411480">
              <a:spcAft>
                <a:spcPts val="1440"/>
              </a:spcAft>
              <a:buFont typeface="Arial" panose="020B0604020202020204" pitchFamily="34" charset="0"/>
              <a:buChar char="•"/>
            </a:pPr>
            <a:r>
              <a:rPr lang="en-US" sz="2400" dirty="0"/>
              <a:t>Start with the network</a:t>
            </a:r>
          </a:p>
          <a:p>
            <a:pPr marL="411480" indent="-411480">
              <a:spcAft>
                <a:spcPts val="1440"/>
              </a:spcAft>
              <a:buFont typeface="Arial" panose="020B0604020202020204" pitchFamily="34" charset="0"/>
              <a:buChar char="•"/>
            </a:pPr>
            <a:r>
              <a:rPr lang="en-US" sz="2400" dirty="0"/>
              <a:t>Name the VM</a:t>
            </a:r>
          </a:p>
          <a:p>
            <a:pPr marL="411480" indent="-411480">
              <a:spcAft>
                <a:spcPts val="1440"/>
              </a:spcAft>
              <a:buFont typeface="Arial" panose="020B0604020202020204" pitchFamily="34" charset="0"/>
              <a:buChar char="•"/>
            </a:pPr>
            <a:r>
              <a:rPr lang="en-US" sz="2400" dirty="0"/>
              <a:t>Decide the VM location</a:t>
            </a:r>
          </a:p>
          <a:p>
            <a:pPr marL="411480" indent="-411480">
              <a:spcAft>
                <a:spcPts val="1440"/>
              </a:spcAft>
              <a:buFont typeface="Arial" panose="020B0604020202020204" pitchFamily="34" charset="0"/>
              <a:buChar char="•"/>
            </a:pPr>
            <a:r>
              <a:rPr lang="en-US" sz="2400" dirty="0"/>
              <a:t>Select the VM storage</a:t>
            </a:r>
          </a:p>
          <a:p>
            <a:pPr marL="411480" indent="-411480">
              <a:spcAft>
                <a:spcPts val="1440"/>
              </a:spcAft>
              <a:buFont typeface="Arial" panose="020B0604020202020204" pitchFamily="34" charset="0"/>
              <a:buChar char="•"/>
            </a:pPr>
            <a:r>
              <a:rPr lang="en-US" sz="2400" dirty="0"/>
              <a:t>Select an VM operating system</a:t>
            </a:r>
          </a:p>
          <a:p>
            <a:pPr marL="411480" indent="-411480">
              <a:spcAft>
                <a:spcPts val="1440"/>
              </a:spcAft>
              <a:buFont typeface="Arial" panose="020B0604020202020204" pitchFamily="34" charset="0"/>
              <a:buChar char="•"/>
            </a:pPr>
            <a:r>
              <a:rPr lang="en-US" sz="2400" dirty="0"/>
              <a:t>Keep the VM up to date</a:t>
            </a:r>
          </a:p>
          <a:p>
            <a:pPr marL="411480" indent="-411480">
              <a:spcAft>
                <a:spcPts val="1440"/>
              </a:spcAft>
              <a:buFont typeface="Arial" panose="020B0604020202020204" pitchFamily="34" charset="0"/>
              <a:buChar char="•"/>
            </a:pPr>
            <a:r>
              <a:rPr lang="en-US" sz="2400" dirty="0"/>
              <a:t>Monitor the VM</a:t>
            </a:r>
            <a:endParaRPr lang="en-US" sz="2880" dirty="0">
              <a:gradFill>
                <a:gsLst>
                  <a:gs pos="2917">
                    <a:schemeClr val="tx1"/>
                  </a:gs>
                  <a:gs pos="30000">
                    <a:schemeClr val="tx1"/>
                  </a:gs>
                </a:gsLst>
                <a:lin ang="5400000" scaled="0"/>
              </a:gradFill>
            </a:endParaRPr>
          </a:p>
        </p:txBody>
      </p:sp>
      <p:pic>
        <p:nvPicPr>
          <p:cNvPr id="15" name="Picture 14" descr="Flowchart for selecting Azure virtual machines">
            <a:extLst>
              <a:ext uri="{FF2B5EF4-FFF2-40B4-BE49-F238E27FC236}">
                <a16:creationId xmlns:a16="http://schemas.microsoft.com/office/drawing/2014/main" id="{39513363-1FD4-40E0-83A0-F290EBDE068E}"/>
              </a:ext>
            </a:extLst>
          </p:cNvPr>
          <p:cNvPicPr>
            <a:picLocks noChangeAspect="1"/>
          </p:cNvPicPr>
          <p:nvPr/>
        </p:nvPicPr>
        <p:blipFill>
          <a:blip r:embed="rId3"/>
          <a:stretch>
            <a:fillRect/>
          </a:stretch>
        </p:blipFill>
        <p:spPr>
          <a:xfrm>
            <a:off x="5200702" y="3164099"/>
            <a:ext cx="9063956" cy="2314140"/>
          </a:xfrm>
          <a:prstGeom prst="rect">
            <a:avLst/>
          </a:prstGeom>
        </p:spPr>
      </p:pic>
      <p:sp>
        <p:nvSpPr>
          <p:cNvPr id="2" name="Rectangle 1">
            <a:extLst>
              <a:ext uri="{FF2B5EF4-FFF2-40B4-BE49-F238E27FC236}">
                <a16:creationId xmlns:a16="http://schemas.microsoft.com/office/drawing/2014/main" id="{9956396E-2589-4327-8F44-148B23169B5E}"/>
              </a:ext>
              <a:ext uri="{C183D7F6-B498-43B3-948B-1728B52AA6E4}">
                <adec:decorative xmlns:adec="http://schemas.microsoft.com/office/drawing/2017/decorative" val="1"/>
              </a:ext>
            </a:extLst>
          </p:cNvPr>
          <p:cNvSpPr/>
          <p:nvPr/>
        </p:nvSpPr>
        <p:spPr bwMode="auto">
          <a:xfrm>
            <a:off x="4982943" y="2071409"/>
            <a:ext cx="9396529" cy="5507479"/>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algn="ctr" defTabSz="1118966" fontAlgn="base">
              <a:lnSpc>
                <a:spcPct val="90000"/>
              </a:lnSpc>
              <a:spcBef>
                <a:spcPct val="0"/>
              </a:spcBef>
              <a:spcAft>
                <a:spcPct val="0"/>
              </a:spcAft>
              <a:defRPr/>
            </a:pPr>
            <a:endParaRPr lang="en-US" sz="288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89709658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52D00-4EF3-4F4B-BA78-800EBBAF20F6}"/>
              </a:ext>
            </a:extLst>
          </p:cNvPr>
          <p:cNvSpPr>
            <a:spLocks noGrp="1"/>
          </p:cNvSpPr>
          <p:nvPr>
            <p:ph type="title"/>
          </p:nvPr>
        </p:nvSpPr>
        <p:spPr>
          <a:xfrm>
            <a:off x="502371" y="528593"/>
            <a:ext cx="13609522" cy="771408"/>
          </a:xfrm>
        </p:spPr>
        <p:txBody>
          <a:bodyPr/>
          <a:lstStyle/>
          <a:p>
            <a:r>
              <a:rPr lang="en-US" dirty="0">
                <a:solidFill>
                  <a:schemeClr val="tx2">
                    <a:lumMod val="50000"/>
                  </a:schemeClr>
                </a:solidFill>
                <a:hlinkClick r:id="rId3">
                  <a:extLst>
                    <a:ext uri="{A12FA001-AC4F-418D-AE19-62706E023703}">
                      <ahyp:hlinkClr xmlns:ahyp="http://schemas.microsoft.com/office/drawing/2018/hyperlinkcolor" val="tx"/>
                    </a:ext>
                  </a:extLst>
                </a:hlinkClick>
              </a:rPr>
              <a:t>Determine the virtual machine family</a:t>
            </a:r>
            <a:endParaRPr lang="en-US" dirty="0">
              <a:solidFill>
                <a:schemeClr val="tx2">
                  <a:lumMod val="50000"/>
                </a:schemeClr>
              </a:solidFill>
            </a:endParaRPr>
          </a:p>
        </p:txBody>
      </p:sp>
      <p:sp>
        <p:nvSpPr>
          <p:cNvPr id="3" name="Text Placeholder 2">
            <a:extLst>
              <a:ext uri="{FF2B5EF4-FFF2-40B4-BE49-F238E27FC236}">
                <a16:creationId xmlns:a16="http://schemas.microsoft.com/office/drawing/2014/main" id="{B122A1FB-AE51-4C0D-B95B-D3D4C8B9A5F4}"/>
              </a:ext>
            </a:extLst>
          </p:cNvPr>
          <p:cNvSpPr>
            <a:spLocks noGrp="1"/>
          </p:cNvSpPr>
          <p:nvPr>
            <p:ph type="body" sz="quarter" idx="10"/>
          </p:nvPr>
        </p:nvSpPr>
        <p:spPr>
          <a:xfrm>
            <a:off x="518507" y="1191360"/>
            <a:ext cx="13609522" cy="517064"/>
          </a:xfrm>
        </p:spPr>
        <p:txBody>
          <a:bodyPr/>
          <a:lstStyle/>
          <a:p>
            <a:r>
              <a:rPr lang="en-US" dirty="0"/>
              <a:t>The virtual machine size determines pricing</a:t>
            </a:r>
          </a:p>
        </p:txBody>
      </p:sp>
      <p:sp>
        <p:nvSpPr>
          <p:cNvPr id="4" name="TextBox 3">
            <a:extLst>
              <a:ext uri="{FF2B5EF4-FFF2-40B4-BE49-F238E27FC236}">
                <a16:creationId xmlns:a16="http://schemas.microsoft.com/office/drawing/2014/main" id="{944B3828-5743-478D-B934-EA0FA6791176}"/>
              </a:ext>
            </a:extLst>
          </p:cNvPr>
          <p:cNvSpPr txBox="1"/>
          <p:nvPr/>
        </p:nvSpPr>
        <p:spPr>
          <a:xfrm>
            <a:off x="1893842" y="2466752"/>
            <a:ext cx="4388662" cy="1213354"/>
          </a:xfrm>
          <a:prstGeom prst="rect">
            <a:avLst/>
          </a:prstGeom>
          <a:solidFill>
            <a:schemeClr val="bg1">
              <a:lumMod val="95000"/>
            </a:schemeClr>
          </a:solidFill>
        </p:spPr>
        <p:txBody>
          <a:bodyPr wrap="square" lIns="219456" tIns="175565" rIns="219456" bIns="175565" rtlCol="0" anchor="ctr" anchorCtr="0">
            <a:noAutofit/>
          </a:bodyPr>
          <a:lstStyle/>
          <a:p>
            <a:pPr algn="ctr" fontAlgn="ctr"/>
            <a:r>
              <a:rPr lang="en-US" sz="2400" dirty="0"/>
              <a:t>General purpose</a:t>
            </a:r>
            <a:endParaRPr lang="en-US" sz="2400" dirty="0">
              <a:latin typeface="Arial" panose="020B0604020202020204" pitchFamily="34" charset="0"/>
            </a:endParaRPr>
          </a:p>
        </p:txBody>
      </p:sp>
      <p:sp>
        <p:nvSpPr>
          <p:cNvPr id="7" name="TextBox 6">
            <a:extLst>
              <a:ext uri="{FF2B5EF4-FFF2-40B4-BE49-F238E27FC236}">
                <a16:creationId xmlns:a16="http://schemas.microsoft.com/office/drawing/2014/main" id="{CB244C07-8147-473A-BFC9-400E4F3724BD}"/>
              </a:ext>
            </a:extLst>
          </p:cNvPr>
          <p:cNvSpPr txBox="1"/>
          <p:nvPr/>
        </p:nvSpPr>
        <p:spPr>
          <a:xfrm>
            <a:off x="1893842" y="3946869"/>
            <a:ext cx="4388662" cy="1215580"/>
          </a:xfrm>
          <a:prstGeom prst="rect">
            <a:avLst/>
          </a:prstGeom>
          <a:solidFill>
            <a:schemeClr val="bg1">
              <a:lumMod val="95000"/>
            </a:schemeClr>
          </a:solidFill>
        </p:spPr>
        <p:txBody>
          <a:bodyPr wrap="square" lIns="219456" tIns="175565" rIns="219456" bIns="175565" rtlCol="0" anchor="ctr" anchorCtr="0">
            <a:noAutofit/>
          </a:bodyPr>
          <a:lstStyle/>
          <a:p>
            <a:pPr algn="ctr" fontAlgn="ctr"/>
            <a:r>
              <a:rPr lang="en-US" sz="2400" dirty="0"/>
              <a:t>Compute optimized</a:t>
            </a:r>
            <a:endParaRPr lang="en-US" sz="2400" dirty="0">
              <a:latin typeface="Arial" panose="020B0604020202020204" pitchFamily="34" charset="0"/>
            </a:endParaRPr>
          </a:p>
        </p:txBody>
      </p:sp>
      <p:sp>
        <p:nvSpPr>
          <p:cNvPr id="9" name="TextBox 8">
            <a:extLst>
              <a:ext uri="{FF2B5EF4-FFF2-40B4-BE49-F238E27FC236}">
                <a16:creationId xmlns:a16="http://schemas.microsoft.com/office/drawing/2014/main" id="{E6CDB653-FB1F-4541-9068-9B3277999A0F}"/>
              </a:ext>
            </a:extLst>
          </p:cNvPr>
          <p:cNvSpPr txBox="1"/>
          <p:nvPr/>
        </p:nvSpPr>
        <p:spPr>
          <a:xfrm>
            <a:off x="1893842" y="5429211"/>
            <a:ext cx="4388662" cy="1215580"/>
          </a:xfrm>
          <a:prstGeom prst="rect">
            <a:avLst/>
          </a:prstGeom>
          <a:solidFill>
            <a:schemeClr val="bg1">
              <a:lumMod val="95000"/>
            </a:schemeClr>
          </a:solidFill>
        </p:spPr>
        <p:txBody>
          <a:bodyPr wrap="square" lIns="219456" tIns="175565" rIns="219456" bIns="175565" rtlCol="0" anchor="ctr" anchorCtr="0">
            <a:noAutofit/>
          </a:bodyPr>
          <a:lstStyle/>
          <a:p>
            <a:pPr algn="ctr" fontAlgn="ctr"/>
            <a:r>
              <a:rPr lang="en-US" sz="2400" dirty="0"/>
              <a:t>Memory optimized</a:t>
            </a:r>
            <a:endParaRPr lang="en-US" sz="2400" dirty="0">
              <a:latin typeface="Arial" panose="020B0604020202020204" pitchFamily="34" charset="0"/>
            </a:endParaRPr>
          </a:p>
        </p:txBody>
      </p:sp>
      <p:sp>
        <p:nvSpPr>
          <p:cNvPr id="11" name="TextBox 10">
            <a:extLst>
              <a:ext uri="{FF2B5EF4-FFF2-40B4-BE49-F238E27FC236}">
                <a16:creationId xmlns:a16="http://schemas.microsoft.com/office/drawing/2014/main" id="{3B1B52CF-0F99-4269-8003-B9DEE4277CAB}"/>
              </a:ext>
            </a:extLst>
          </p:cNvPr>
          <p:cNvSpPr txBox="1"/>
          <p:nvPr/>
        </p:nvSpPr>
        <p:spPr>
          <a:xfrm>
            <a:off x="8347896" y="2456218"/>
            <a:ext cx="4388662" cy="1215580"/>
          </a:xfrm>
          <a:prstGeom prst="rect">
            <a:avLst/>
          </a:prstGeom>
          <a:solidFill>
            <a:schemeClr val="bg1">
              <a:lumMod val="95000"/>
            </a:schemeClr>
          </a:solidFill>
          <a:ln>
            <a:solidFill>
              <a:schemeClr val="bg1">
                <a:lumMod val="85000"/>
              </a:schemeClr>
            </a:solidFill>
          </a:ln>
        </p:spPr>
        <p:txBody>
          <a:bodyPr wrap="square" lIns="219456" tIns="175565" rIns="219456" bIns="175565" rtlCol="0" anchor="ctr" anchorCtr="0">
            <a:noAutofit/>
          </a:bodyPr>
          <a:lstStyle/>
          <a:p>
            <a:pPr algn="ctr" fontAlgn="ctr"/>
            <a:r>
              <a:rPr lang="en-US" sz="2400" dirty="0"/>
              <a:t>Storage optimized</a:t>
            </a:r>
            <a:endParaRPr lang="en-US" sz="2400" dirty="0">
              <a:latin typeface="Arial" panose="020B0604020202020204" pitchFamily="34" charset="0"/>
            </a:endParaRPr>
          </a:p>
        </p:txBody>
      </p:sp>
      <p:sp>
        <p:nvSpPr>
          <p:cNvPr id="13" name="TextBox 12">
            <a:extLst>
              <a:ext uri="{FF2B5EF4-FFF2-40B4-BE49-F238E27FC236}">
                <a16:creationId xmlns:a16="http://schemas.microsoft.com/office/drawing/2014/main" id="{02632657-A904-40C8-88C4-2AA918FEA328}"/>
              </a:ext>
            </a:extLst>
          </p:cNvPr>
          <p:cNvSpPr txBox="1"/>
          <p:nvPr/>
        </p:nvSpPr>
        <p:spPr>
          <a:xfrm>
            <a:off x="8347896" y="3937448"/>
            <a:ext cx="4388662" cy="1215580"/>
          </a:xfrm>
          <a:prstGeom prst="rect">
            <a:avLst/>
          </a:prstGeom>
          <a:solidFill>
            <a:schemeClr val="bg1">
              <a:lumMod val="95000"/>
            </a:schemeClr>
          </a:solidFill>
          <a:ln>
            <a:solidFill>
              <a:schemeClr val="bg1">
                <a:lumMod val="85000"/>
              </a:schemeClr>
            </a:solidFill>
          </a:ln>
        </p:spPr>
        <p:txBody>
          <a:bodyPr wrap="square" lIns="219456" tIns="175565" rIns="219456" bIns="175565" rtlCol="0" anchor="ctr" anchorCtr="0">
            <a:noAutofit/>
          </a:bodyPr>
          <a:lstStyle/>
          <a:p>
            <a:pPr algn="ctr" fontAlgn="ctr"/>
            <a:r>
              <a:rPr lang="en-US" sz="2400" dirty="0"/>
              <a:t>GPU</a:t>
            </a:r>
            <a:endParaRPr lang="en-US" sz="2400" dirty="0">
              <a:latin typeface="Arial" panose="020B0604020202020204" pitchFamily="34" charset="0"/>
            </a:endParaRPr>
          </a:p>
        </p:txBody>
      </p:sp>
      <p:sp>
        <p:nvSpPr>
          <p:cNvPr id="15" name="TextBox 14">
            <a:extLst>
              <a:ext uri="{FF2B5EF4-FFF2-40B4-BE49-F238E27FC236}">
                <a16:creationId xmlns:a16="http://schemas.microsoft.com/office/drawing/2014/main" id="{ACF4A3AF-965E-4EBD-B363-B1E79F1F4053}"/>
              </a:ext>
            </a:extLst>
          </p:cNvPr>
          <p:cNvSpPr txBox="1"/>
          <p:nvPr/>
        </p:nvSpPr>
        <p:spPr>
          <a:xfrm>
            <a:off x="8347896" y="5416651"/>
            <a:ext cx="4388662" cy="1215581"/>
          </a:xfrm>
          <a:prstGeom prst="rect">
            <a:avLst/>
          </a:prstGeom>
          <a:solidFill>
            <a:schemeClr val="bg1">
              <a:lumMod val="95000"/>
            </a:schemeClr>
          </a:solidFill>
          <a:ln>
            <a:solidFill>
              <a:schemeClr val="bg1">
                <a:lumMod val="85000"/>
              </a:schemeClr>
            </a:solidFill>
          </a:ln>
        </p:spPr>
        <p:txBody>
          <a:bodyPr wrap="square" lIns="219456" tIns="175565" rIns="219456" bIns="175565" rtlCol="0" anchor="ctr" anchorCtr="0">
            <a:noAutofit/>
          </a:bodyPr>
          <a:lstStyle/>
          <a:p>
            <a:pPr algn="ctr" fontAlgn="ctr"/>
            <a:r>
              <a:rPr lang="en-US" sz="2400" dirty="0"/>
              <a:t>High performance compute</a:t>
            </a:r>
            <a:endParaRPr lang="en-US" sz="2400" dirty="0">
              <a:latin typeface="Arial" panose="020B0604020202020204" pitchFamily="34" charset="0"/>
            </a:endParaRPr>
          </a:p>
        </p:txBody>
      </p:sp>
      <p:grpSp>
        <p:nvGrpSpPr>
          <p:cNvPr id="57" name="Group 56">
            <a:extLst>
              <a:ext uri="{FF2B5EF4-FFF2-40B4-BE49-F238E27FC236}">
                <a16:creationId xmlns:a16="http://schemas.microsoft.com/office/drawing/2014/main" id="{8CEAEE46-0FD2-46D9-B20D-C2DE1E92B170}"/>
              </a:ext>
              <a:ext uri="{C183D7F6-B498-43B3-948B-1728B52AA6E4}">
                <adec:decorative xmlns:adec="http://schemas.microsoft.com/office/drawing/2017/decorative" val="1"/>
              </a:ext>
            </a:extLst>
          </p:cNvPr>
          <p:cNvGrpSpPr/>
          <p:nvPr/>
        </p:nvGrpSpPr>
        <p:grpSpPr>
          <a:xfrm>
            <a:off x="554326" y="2464727"/>
            <a:ext cx="1112048" cy="4135901"/>
            <a:chOff x="461938" y="2053939"/>
            <a:chExt cx="926707" cy="3446584"/>
          </a:xfrm>
        </p:grpSpPr>
        <p:grpSp>
          <p:nvGrpSpPr>
            <p:cNvPr id="14" name="Group 13">
              <a:extLst>
                <a:ext uri="{FF2B5EF4-FFF2-40B4-BE49-F238E27FC236}">
                  <a16:creationId xmlns:a16="http://schemas.microsoft.com/office/drawing/2014/main" id="{47DA811F-7015-4AA0-ABB6-1E3929AB4F84}"/>
                </a:ext>
              </a:extLst>
            </p:cNvPr>
            <p:cNvGrpSpPr/>
            <p:nvPr/>
          </p:nvGrpSpPr>
          <p:grpSpPr>
            <a:xfrm>
              <a:off x="461938" y="2053939"/>
              <a:ext cx="896426" cy="896552"/>
              <a:chOff x="418643" y="1824024"/>
              <a:chExt cx="896426" cy="896552"/>
            </a:xfrm>
          </p:grpSpPr>
          <p:sp>
            <p:nvSpPr>
              <p:cNvPr id="25" name="Freeform 5">
                <a:extLst>
                  <a:ext uri="{FF2B5EF4-FFF2-40B4-BE49-F238E27FC236}">
                    <a16:creationId xmlns:a16="http://schemas.microsoft.com/office/drawing/2014/main" id="{D138B636-59B5-4737-BA66-4124CEEFF0E9}"/>
                  </a:ext>
                </a:extLst>
              </p:cNvPr>
              <p:cNvSpPr>
                <a:spLocks/>
              </p:cNvSpPr>
              <p:nvPr/>
            </p:nvSpPr>
            <p:spPr bwMode="auto">
              <a:xfrm>
                <a:off x="418643" y="1824024"/>
                <a:ext cx="896426" cy="89655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076"/>
              </a:p>
            </p:txBody>
          </p:sp>
          <p:sp>
            <p:nvSpPr>
              <p:cNvPr id="26" name="Freeform 6">
                <a:extLst>
                  <a:ext uri="{FF2B5EF4-FFF2-40B4-BE49-F238E27FC236}">
                    <a16:creationId xmlns:a16="http://schemas.microsoft.com/office/drawing/2014/main" id="{777E8585-02B0-4D8B-8212-71B4A92CA206}"/>
                  </a:ext>
                </a:extLst>
              </p:cNvPr>
              <p:cNvSpPr>
                <a:spLocks noEditPoints="1"/>
              </p:cNvSpPr>
              <p:nvPr/>
            </p:nvSpPr>
            <p:spPr bwMode="auto">
              <a:xfrm>
                <a:off x="481015" y="1887857"/>
                <a:ext cx="773131" cy="771788"/>
              </a:xfrm>
              <a:prstGeom prst="ellipse">
                <a:avLst/>
              </a:prstGeom>
              <a:noFill/>
              <a:ln w="28575">
                <a:solidFill>
                  <a:schemeClr val="tx2"/>
                </a:solidFill>
                <a:prstDash val="sysDot"/>
                <a:round/>
                <a:headEnd/>
                <a:tailEnd/>
              </a:ln>
            </p:spPr>
            <p:txBody>
              <a:bodyPr vert="horz" wrap="square" lIns="109728" tIns="54864" rIns="109728" bIns="54864" numCol="1" anchor="t" anchorCtr="0" compatLnSpc="1">
                <a:prstTxWarp prst="textNoShape">
                  <a:avLst/>
                </a:prstTxWarp>
              </a:bodyPr>
              <a:lstStyle/>
              <a:p>
                <a:endParaRPr lang="en-US" sz="2076"/>
              </a:p>
            </p:txBody>
          </p:sp>
        </p:grpSp>
        <p:grpSp>
          <p:nvGrpSpPr>
            <p:cNvPr id="6" name="Group 5">
              <a:extLst>
                <a:ext uri="{FF2B5EF4-FFF2-40B4-BE49-F238E27FC236}">
                  <a16:creationId xmlns:a16="http://schemas.microsoft.com/office/drawing/2014/main" id="{4B6CCC48-766A-4EBE-B166-A94703BE2DE0}"/>
                </a:ext>
              </a:extLst>
            </p:cNvPr>
            <p:cNvGrpSpPr/>
            <p:nvPr/>
          </p:nvGrpSpPr>
          <p:grpSpPr>
            <a:xfrm>
              <a:off x="492218" y="4603971"/>
              <a:ext cx="896426" cy="896552"/>
              <a:chOff x="5828918" y="2084172"/>
              <a:chExt cx="896426" cy="896552"/>
            </a:xfrm>
          </p:grpSpPr>
          <p:grpSp>
            <p:nvGrpSpPr>
              <p:cNvPr id="30" name="Group 29">
                <a:extLst>
                  <a:ext uri="{FF2B5EF4-FFF2-40B4-BE49-F238E27FC236}">
                    <a16:creationId xmlns:a16="http://schemas.microsoft.com/office/drawing/2014/main" id="{2E9DF466-FA2A-4F3D-BE88-71E6235BD97F}"/>
                  </a:ext>
                </a:extLst>
              </p:cNvPr>
              <p:cNvGrpSpPr/>
              <p:nvPr/>
            </p:nvGrpSpPr>
            <p:grpSpPr>
              <a:xfrm>
                <a:off x="5828918" y="2084172"/>
                <a:ext cx="896426" cy="896552"/>
                <a:chOff x="418643" y="1824024"/>
                <a:chExt cx="896426" cy="896552"/>
              </a:xfrm>
            </p:grpSpPr>
            <p:sp>
              <p:nvSpPr>
                <p:cNvPr id="41" name="Freeform 5">
                  <a:extLst>
                    <a:ext uri="{FF2B5EF4-FFF2-40B4-BE49-F238E27FC236}">
                      <a16:creationId xmlns:a16="http://schemas.microsoft.com/office/drawing/2014/main" id="{4D2F531E-047E-4013-AF97-797EA65BBA4E}"/>
                    </a:ext>
                  </a:extLst>
                </p:cNvPr>
                <p:cNvSpPr>
                  <a:spLocks/>
                </p:cNvSpPr>
                <p:nvPr/>
              </p:nvSpPr>
              <p:spPr bwMode="auto">
                <a:xfrm>
                  <a:off x="418643" y="1824024"/>
                  <a:ext cx="896426" cy="89655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076"/>
                </a:p>
              </p:txBody>
            </p:sp>
            <p:sp>
              <p:nvSpPr>
                <p:cNvPr id="42" name="Freeform 6">
                  <a:extLst>
                    <a:ext uri="{FF2B5EF4-FFF2-40B4-BE49-F238E27FC236}">
                      <a16:creationId xmlns:a16="http://schemas.microsoft.com/office/drawing/2014/main" id="{4BB4AEFA-AAA6-4D1B-BDA7-00599C9E7C64}"/>
                    </a:ext>
                  </a:extLst>
                </p:cNvPr>
                <p:cNvSpPr>
                  <a:spLocks noEditPoints="1"/>
                </p:cNvSpPr>
                <p:nvPr/>
              </p:nvSpPr>
              <p:spPr bwMode="auto">
                <a:xfrm>
                  <a:off x="481015" y="1887857"/>
                  <a:ext cx="773131" cy="771788"/>
                </a:xfrm>
                <a:prstGeom prst="ellipse">
                  <a:avLst/>
                </a:prstGeom>
                <a:noFill/>
                <a:ln w="28575">
                  <a:solidFill>
                    <a:schemeClr val="tx2"/>
                  </a:solidFill>
                  <a:prstDash val="sysDot"/>
                  <a:round/>
                  <a:headEnd/>
                  <a:tailEnd/>
                </a:ln>
              </p:spPr>
              <p:txBody>
                <a:bodyPr vert="horz" wrap="square" lIns="109728" tIns="54864" rIns="109728" bIns="54864" numCol="1" anchor="t" anchorCtr="0" compatLnSpc="1">
                  <a:prstTxWarp prst="textNoShape">
                    <a:avLst/>
                  </a:prstTxWarp>
                </a:bodyPr>
                <a:lstStyle/>
                <a:p>
                  <a:endParaRPr lang="en-US" sz="2076"/>
                </a:p>
              </p:txBody>
            </p:sp>
          </p:grpSp>
          <p:pic>
            <p:nvPicPr>
              <p:cNvPr id="31" name="Picture 8" descr="\\MAGNUM\Projects\Microsoft\Cloud Power FY12\Design\Icons\PNGs\Cross Platform.png">
                <a:extLst>
                  <a:ext uri="{FF2B5EF4-FFF2-40B4-BE49-F238E27FC236}">
                    <a16:creationId xmlns:a16="http://schemas.microsoft.com/office/drawing/2014/main" id="{A51A8DB5-955B-490A-9A97-6CA4369D23EE}"/>
                  </a:ext>
                </a:extLst>
              </p:cNvPr>
              <p:cNvPicPr>
                <a:picLocks noChangeAspect="1" noChangeArrowheads="1"/>
              </p:cNvPicPr>
              <p:nvPr/>
            </p:nvPicPr>
            <p:blipFill>
              <a:blip r:embed="rId4" cstate="print">
                <a:duotone>
                  <a:prstClr val="black"/>
                  <a:schemeClr val="tx2">
                    <a:tint val="45000"/>
                    <a:satMod val="400000"/>
                  </a:schemeClr>
                </a:duotone>
              </a:blip>
              <a:srcRect/>
              <a:stretch>
                <a:fillRect/>
              </a:stretch>
            </p:blipFill>
            <p:spPr bwMode="auto">
              <a:xfrm>
                <a:off x="5887432" y="2124967"/>
                <a:ext cx="815174" cy="814962"/>
              </a:xfrm>
              <a:prstGeom prst="rect">
                <a:avLst/>
              </a:prstGeom>
              <a:noFill/>
            </p:spPr>
          </p:pic>
        </p:grpSp>
        <p:grpSp>
          <p:nvGrpSpPr>
            <p:cNvPr id="8" name="Group 7">
              <a:extLst>
                <a:ext uri="{FF2B5EF4-FFF2-40B4-BE49-F238E27FC236}">
                  <a16:creationId xmlns:a16="http://schemas.microsoft.com/office/drawing/2014/main" id="{3FA8CCB6-81C4-4B34-8C77-5AFCE2CB0FAA}"/>
                </a:ext>
              </a:extLst>
            </p:cNvPr>
            <p:cNvGrpSpPr/>
            <p:nvPr/>
          </p:nvGrpSpPr>
          <p:grpSpPr>
            <a:xfrm>
              <a:off x="492219" y="3337733"/>
              <a:ext cx="896426" cy="896552"/>
              <a:chOff x="5860118" y="3819937"/>
              <a:chExt cx="896426" cy="896552"/>
            </a:xfrm>
          </p:grpSpPr>
          <p:grpSp>
            <p:nvGrpSpPr>
              <p:cNvPr id="29" name="Group 28">
                <a:extLst>
                  <a:ext uri="{FF2B5EF4-FFF2-40B4-BE49-F238E27FC236}">
                    <a16:creationId xmlns:a16="http://schemas.microsoft.com/office/drawing/2014/main" id="{3831BE00-3CD9-4B14-B852-B8A7A414A465}"/>
                  </a:ext>
                </a:extLst>
              </p:cNvPr>
              <p:cNvGrpSpPr/>
              <p:nvPr/>
            </p:nvGrpSpPr>
            <p:grpSpPr>
              <a:xfrm>
                <a:off x="5860118" y="3819937"/>
                <a:ext cx="896426" cy="896552"/>
                <a:chOff x="418643" y="1824024"/>
                <a:chExt cx="896426" cy="896552"/>
              </a:xfrm>
            </p:grpSpPr>
            <p:sp>
              <p:nvSpPr>
                <p:cNvPr id="43" name="Freeform 5">
                  <a:extLst>
                    <a:ext uri="{FF2B5EF4-FFF2-40B4-BE49-F238E27FC236}">
                      <a16:creationId xmlns:a16="http://schemas.microsoft.com/office/drawing/2014/main" id="{2D5F97C0-A587-4938-A832-9FCD214272E0}"/>
                    </a:ext>
                  </a:extLst>
                </p:cNvPr>
                <p:cNvSpPr>
                  <a:spLocks/>
                </p:cNvSpPr>
                <p:nvPr/>
              </p:nvSpPr>
              <p:spPr bwMode="auto">
                <a:xfrm>
                  <a:off x="418643" y="1824024"/>
                  <a:ext cx="896426" cy="89655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076"/>
                </a:p>
              </p:txBody>
            </p:sp>
            <p:sp>
              <p:nvSpPr>
                <p:cNvPr id="44" name="Freeform 6">
                  <a:extLst>
                    <a:ext uri="{FF2B5EF4-FFF2-40B4-BE49-F238E27FC236}">
                      <a16:creationId xmlns:a16="http://schemas.microsoft.com/office/drawing/2014/main" id="{C808556C-8B95-42F1-8D8A-4E064FED3FF0}"/>
                    </a:ext>
                  </a:extLst>
                </p:cNvPr>
                <p:cNvSpPr>
                  <a:spLocks noEditPoints="1"/>
                </p:cNvSpPr>
                <p:nvPr/>
              </p:nvSpPr>
              <p:spPr bwMode="auto">
                <a:xfrm>
                  <a:off x="481015" y="1887857"/>
                  <a:ext cx="773131" cy="771788"/>
                </a:xfrm>
                <a:prstGeom prst="ellipse">
                  <a:avLst/>
                </a:prstGeom>
                <a:noFill/>
                <a:ln w="28575">
                  <a:solidFill>
                    <a:schemeClr val="tx2"/>
                  </a:solidFill>
                  <a:prstDash val="sysDot"/>
                  <a:round/>
                  <a:headEnd/>
                  <a:tailEnd/>
                </a:ln>
              </p:spPr>
              <p:txBody>
                <a:bodyPr vert="horz" wrap="square" lIns="109728" tIns="54864" rIns="109728" bIns="54864" numCol="1" anchor="t" anchorCtr="0" compatLnSpc="1">
                  <a:prstTxWarp prst="textNoShape">
                    <a:avLst/>
                  </a:prstTxWarp>
                </a:bodyPr>
                <a:lstStyle/>
                <a:p>
                  <a:endParaRPr lang="en-US" sz="2076"/>
                </a:p>
              </p:txBody>
            </p:sp>
          </p:grpSp>
          <p:pic>
            <p:nvPicPr>
              <p:cNvPr id="32" name="Picture 31" descr="Icon of a arrow in a circular path with a timer inside the circle">
                <a:extLst>
                  <a:ext uri="{FF2B5EF4-FFF2-40B4-BE49-F238E27FC236}">
                    <a16:creationId xmlns:a16="http://schemas.microsoft.com/office/drawing/2014/main" id="{BF923A06-E9D4-447D-935B-9A7550F38DEA}"/>
                  </a:ext>
                </a:extLst>
              </p:cNvPr>
              <p:cNvPicPr>
                <a:picLocks noChangeAspect="1"/>
              </p:cNvPicPr>
              <p:nvPr/>
            </p:nvPicPr>
            <p:blipFill>
              <a:blip r:embed="rId5"/>
              <a:stretch>
                <a:fillRect/>
              </a:stretch>
            </p:blipFill>
            <p:spPr>
              <a:xfrm>
                <a:off x="6070653" y="4011910"/>
                <a:ext cx="475355" cy="475355"/>
              </a:xfrm>
              <a:prstGeom prst="rect">
                <a:avLst/>
              </a:prstGeom>
            </p:spPr>
          </p:pic>
        </p:grpSp>
        <p:pic>
          <p:nvPicPr>
            <p:cNvPr id="50" name="Picture 49">
              <a:extLst>
                <a:ext uri="{FF2B5EF4-FFF2-40B4-BE49-F238E27FC236}">
                  <a16:creationId xmlns:a16="http://schemas.microsoft.com/office/drawing/2014/main" id="{CDF70712-D0C0-4FC0-B709-4FD9AE62FD20}"/>
                </a:ext>
              </a:extLst>
            </p:cNvPr>
            <p:cNvPicPr>
              <a:picLocks noChangeAspect="1"/>
            </p:cNvPicPr>
            <p:nvPr/>
          </p:nvPicPr>
          <p:blipFill>
            <a:blip r:embed="rId6" cstate="print">
              <a:biLevel thresh="75000"/>
              <a:extLst>
                <a:ext uri="{28A0092B-C50C-407E-A947-70E740481C1C}">
                  <a14:useLocalDpi xmlns:a14="http://schemas.microsoft.com/office/drawing/2010/main" val="0"/>
                </a:ext>
              </a:extLst>
            </a:blip>
            <a:stretch>
              <a:fillRect/>
            </a:stretch>
          </p:blipFill>
          <p:spPr>
            <a:xfrm>
              <a:off x="674348" y="2235591"/>
              <a:ext cx="456187" cy="519107"/>
            </a:xfrm>
            <a:prstGeom prst="rect">
              <a:avLst/>
            </a:prstGeom>
          </p:spPr>
        </p:pic>
      </p:grpSp>
      <p:grpSp>
        <p:nvGrpSpPr>
          <p:cNvPr id="62" name="Group 61">
            <a:extLst>
              <a:ext uri="{FF2B5EF4-FFF2-40B4-BE49-F238E27FC236}">
                <a16:creationId xmlns:a16="http://schemas.microsoft.com/office/drawing/2014/main" id="{085F3C24-04AC-4153-B464-3383485D7DAB}"/>
              </a:ext>
              <a:ext uri="{C183D7F6-B498-43B3-948B-1728B52AA6E4}">
                <adec:decorative xmlns:adec="http://schemas.microsoft.com/office/drawing/2017/decorative" val="1"/>
              </a:ext>
            </a:extLst>
          </p:cNvPr>
          <p:cNvGrpSpPr/>
          <p:nvPr/>
        </p:nvGrpSpPr>
        <p:grpSpPr>
          <a:xfrm>
            <a:off x="7056861" y="2593910"/>
            <a:ext cx="1112266" cy="4038323"/>
            <a:chOff x="5880718" y="2161591"/>
            <a:chExt cx="926888" cy="3365269"/>
          </a:xfrm>
        </p:grpSpPr>
        <p:grpSp>
          <p:nvGrpSpPr>
            <p:cNvPr id="17" name="Group 16">
              <a:extLst>
                <a:ext uri="{FF2B5EF4-FFF2-40B4-BE49-F238E27FC236}">
                  <a16:creationId xmlns:a16="http://schemas.microsoft.com/office/drawing/2014/main" id="{ECCA29AD-B2D5-4314-BD42-ECC70459955E}"/>
                </a:ext>
              </a:extLst>
            </p:cNvPr>
            <p:cNvGrpSpPr/>
            <p:nvPr/>
          </p:nvGrpSpPr>
          <p:grpSpPr>
            <a:xfrm>
              <a:off x="5880718" y="4630308"/>
              <a:ext cx="896426" cy="896552"/>
              <a:chOff x="418643" y="1824024"/>
              <a:chExt cx="896426" cy="896552"/>
            </a:xfrm>
          </p:grpSpPr>
          <p:sp>
            <p:nvSpPr>
              <p:cNvPr id="21" name="Freeform 5">
                <a:extLst>
                  <a:ext uri="{FF2B5EF4-FFF2-40B4-BE49-F238E27FC236}">
                    <a16:creationId xmlns:a16="http://schemas.microsoft.com/office/drawing/2014/main" id="{AB9DA4A3-6993-44F2-B3BD-E02EC5F7FE77}"/>
                  </a:ext>
                </a:extLst>
              </p:cNvPr>
              <p:cNvSpPr>
                <a:spLocks/>
              </p:cNvSpPr>
              <p:nvPr/>
            </p:nvSpPr>
            <p:spPr bwMode="auto">
              <a:xfrm>
                <a:off x="418643" y="1824024"/>
                <a:ext cx="896426" cy="89655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076"/>
              </a:p>
            </p:txBody>
          </p:sp>
          <p:sp>
            <p:nvSpPr>
              <p:cNvPr id="22" name="Freeform 6">
                <a:extLst>
                  <a:ext uri="{FF2B5EF4-FFF2-40B4-BE49-F238E27FC236}">
                    <a16:creationId xmlns:a16="http://schemas.microsoft.com/office/drawing/2014/main" id="{9D45F83A-1867-4968-97F2-8189B8F4D79B}"/>
                  </a:ext>
                </a:extLst>
              </p:cNvPr>
              <p:cNvSpPr>
                <a:spLocks noEditPoints="1"/>
              </p:cNvSpPr>
              <p:nvPr/>
            </p:nvSpPr>
            <p:spPr bwMode="auto">
              <a:xfrm>
                <a:off x="481015" y="1887857"/>
                <a:ext cx="773131" cy="771788"/>
              </a:xfrm>
              <a:prstGeom prst="ellipse">
                <a:avLst/>
              </a:prstGeom>
              <a:noFill/>
              <a:ln w="28575">
                <a:solidFill>
                  <a:schemeClr val="tx2"/>
                </a:solidFill>
                <a:prstDash val="sysDot"/>
                <a:round/>
                <a:headEnd/>
                <a:tailEnd/>
              </a:ln>
            </p:spPr>
            <p:txBody>
              <a:bodyPr vert="horz" wrap="square" lIns="109728" tIns="54864" rIns="109728" bIns="54864" numCol="1" anchor="t" anchorCtr="0" compatLnSpc="1">
                <a:prstTxWarp prst="textNoShape">
                  <a:avLst/>
                </a:prstTxWarp>
              </a:bodyPr>
              <a:lstStyle/>
              <a:p>
                <a:endParaRPr lang="en-US" sz="2076"/>
              </a:p>
            </p:txBody>
          </p:sp>
        </p:grpSp>
        <p:grpSp>
          <p:nvGrpSpPr>
            <p:cNvPr id="16" name="Group 15">
              <a:extLst>
                <a:ext uri="{FF2B5EF4-FFF2-40B4-BE49-F238E27FC236}">
                  <a16:creationId xmlns:a16="http://schemas.microsoft.com/office/drawing/2014/main" id="{057DCE0D-2EDA-475C-8632-726B6C171717}"/>
                </a:ext>
              </a:extLst>
            </p:cNvPr>
            <p:cNvGrpSpPr/>
            <p:nvPr/>
          </p:nvGrpSpPr>
          <p:grpSpPr>
            <a:xfrm>
              <a:off x="5880718" y="3405488"/>
              <a:ext cx="896426" cy="896552"/>
              <a:chOff x="418643" y="1824024"/>
              <a:chExt cx="896426" cy="896552"/>
            </a:xfrm>
          </p:grpSpPr>
          <p:sp>
            <p:nvSpPr>
              <p:cNvPr id="23" name="Freeform 5">
                <a:extLst>
                  <a:ext uri="{FF2B5EF4-FFF2-40B4-BE49-F238E27FC236}">
                    <a16:creationId xmlns:a16="http://schemas.microsoft.com/office/drawing/2014/main" id="{BF379F94-FDC2-4F49-9764-4767C72EA654}"/>
                  </a:ext>
                </a:extLst>
              </p:cNvPr>
              <p:cNvSpPr>
                <a:spLocks/>
              </p:cNvSpPr>
              <p:nvPr/>
            </p:nvSpPr>
            <p:spPr bwMode="auto">
              <a:xfrm>
                <a:off x="418643" y="1824024"/>
                <a:ext cx="896426" cy="89655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076"/>
              </a:p>
            </p:txBody>
          </p:sp>
          <p:sp>
            <p:nvSpPr>
              <p:cNvPr id="24" name="Freeform 6">
                <a:extLst>
                  <a:ext uri="{FF2B5EF4-FFF2-40B4-BE49-F238E27FC236}">
                    <a16:creationId xmlns:a16="http://schemas.microsoft.com/office/drawing/2014/main" id="{9EBC47CC-CC5D-46F8-B379-EC660B14BDB8}"/>
                  </a:ext>
                </a:extLst>
              </p:cNvPr>
              <p:cNvSpPr>
                <a:spLocks noEditPoints="1"/>
              </p:cNvSpPr>
              <p:nvPr/>
            </p:nvSpPr>
            <p:spPr bwMode="auto">
              <a:xfrm>
                <a:off x="481015" y="1887857"/>
                <a:ext cx="773131" cy="771788"/>
              </a:xfrm>
              <a:prstGeom prst="ellipse">
                <a:avLst/>
              </a:prstGeom>
              <a:noFill/>
              <a:ln w="28575">
                <a:solidFill>
                  <a:schemeClr val="tx2"/>
                </a:solidFill>
                <a:prstDash val="sysDot"/>
                <a:round/>
                <a:headEnd/>
                <a:tailEnd/>
              </a:ln>
            </p:spPr>
            <p:txBody>
              <a:bodyPr vert="horz" wrap="square" lIns="109728" tIns="54864" rIns="109728" bIns="54864" numCol="1" anchor="t" anchorCtr="0" compatLnSpc="1">
                <a:prstTxWarp prst="textNoShape">
                  <a:avLst/>
                </a:prstTxWarp>
              </a:bodyPr>
              <a:lstStyle/>
              <a:p>
                <a:endParaRPr lang="en-US" sz="2076"/>
              </a:p>
            </p:txBody>
          </p:sp>
        </p:grpSp>
        <p:grpSp>
          <p:nvGrpSpPr>
            <p:cNvPr id="47" name="Group 46">
              <a:extLst>
                <a:ext uri="{FF2B5EF4-FFF2-40B4-BE49-F238E27FC236}">
                  <a16:creationId xmlns:a16="http://schemas.microsoft.com/office/drawing/2014/main" id="{737510BE-E0C6-45EA-AB2E-5FE6B757B6AA}"/>
                </a:ext>
              </a:extLst>
            </p:cNvPr>
            <p:cNvGrpSpPr/>
            <p:nvPr/>
          </p:nvGrpSpPr>
          <p:grpSpPr>
            <a:xfrm>
              <a:off x="5911180" y="2161591"/>
              <a:ext cx="896426" cy="896552"/>
              <a:chOff x="8271608" y="927233"/>
              <a:chExt cx="896426" cy="896552"/>
            </a:xfrm>
          </p:grpSpPr>
          <p:grpSp>
            <p:nvGrpSpPr>
              <p:cNvPr id="28" name="Group 27">
                <a:extLst>
                  <a:ext uri="{FF2B5EF4-FFF2-40B4-BE49-F238E27FC236}">
                    <a16:creationId xmlns:a16="http://schemas.microsoft.com/office/drawing/2014/main" id="{31F349CA-7ED8-4F5B-B048-14DAFC72AA63}"/>
                  </a:ext>
                </a:extLst>
              </p:cNvPr>
              <p:cNvGrpSpPr/>
              <p:nvPr/>
            </p:nvGrpSpPr>
            <p:grpSpPr>
              <a:xfrm>
                <a:off x="8271608" y="927233"/>
                <a:ext cx="896426" cy="896552"/>
                <a:chOff x="418643" y="1824024"/>
                <a:chExt cx="896426" cy="896552"/>
              </a:xfrm>
            </p:grpSpPr>
            <p:sp>
              <p:nvSpPr>
                <p:cNvPr id="45" name="Freeform 5">
                  <a:extLst>
                    <a:ext uri="{FF2B5EF4-FFF2-40B4-BE49-F238E27FC236}">
                      <a16:creationId xmlns:a16="http://schemas.microsoft.com/office/drawing/2014/main" id="{D81E1641-FB06-4901-9950-CE5E1B96E69D}"/>
                    </a:ext>
                  </a:extLst>
                </p:cNvPr>
                <p:cNvSpPr>
                  <a:spLocks/>
                </p:cNvSpPr>
                <p:nvPr/>
              </p:nvSpPr>
              <p:spPr bwMode="auto">
                <a:xfrm>
                  <a:off x="418643" y="1824024"/>
                  <a:ext cx="896426" cy="89655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076"/>
                </a:p>
              </p:txBody>
            </p:sp>
            <p:sp>
              <p:nvSpPr>
                <p:cNvPr id="46" name="Freeform 6">
                  <a:extLst>
                    <a:ext uri="{FF2B5EF4-FFF2-40B4-BE49-F238E27FC236}">
                      <a16:creationId xmlns:a16="http://schemas.microsoft.com/office/drawing/2014/main" id="{3ED9CBE0-61D4-4D94-9534-E76FC9E6FB6A}"/>
                    </a:ext>
                  </a:extLst>
                </p:cNvPr>
                <p:cNvSpPr>
                  <a:spLocks noEditPoints="1"/>
                </p:cNvSpPr>
                <p:nvPr/>
              </p:nvSpPr>
              <p:spPr bwMode="auto">
                <a:xfrm>
                  <a:off x="481015" y="1887857"/>
                  <a:ext cx="773131" cy="771788"/>
                </a:xfrm>
                <a:prstGeom prst="ellipse">
                  <a:avLst/>
                </a:prstGeom>
                <a:noFill/>
                <a:ln w="28575">
                  <a:solidFill>
                    <a:schemeClr val="tx2"/>
                  </a:solidFill>
                  <a:prstDash val="sysDot"/>
                  <a:round/>
                  <a:headEnd/>
                  <a:tailEnd/>
                </a:ln>
              </p:spPr>
              <p:txBody>
                <a:bodyPr vert="horz" wrap="square" lIns="109728" tIns="54864" rIns="109728" bIns="54864" numCol="1" anchor="t" anchorCtr="0" compatLnSpc="1">
                  <a:prstTxWarp prst="textNoShape">
                    <a:avLst/>
                  </a:prstTxWarp>
                </a:bodyPr>
                <a:lstStyle/>
                <a:p>
                  <a:endParaRPr lang="en-US" sz="2076"/>
                </a:p>
              </p:txBody>
            </p:sp>
          </p:grpSp>
          <p:grpSp>
            <p:nvGrpSpPr>
              <p:cNvPr id="33" name="Group 32">
                <a:extLst>
                  <a:ext uri="{FF2B5EF4-FFF2-40B4-BE49-F238E27FC236}">
                    <a16:creationId xmlns:a16="http://schemas.microsoft.com/office/drawing/2014/main" id="{90555A2E-65C4-43B9-B6B3-56AEA687E04D}"/>
                  </a:ext>
                </a:extLst>
              </p:cNvPr>
              <p:cNvGrpSpPr/>
              <p:nvPr/>
            </p:nvGrpSpPr>
            <p:grpSpPr bwMode="black">
              <a:xfrm>
                <a:off x="8485316" y="1117097"/>
                <a:ext cx="469009" cy="527741"/>
                <a:chOff x="1752600" y="4267200"/>
                <a:chExt cx="1157286" cy="1302545"/>
              </a:xfrm>
              <a:solidFill>
                <a:schemeClr val="tx1"/>
              </a:solidFill>
            </p:grpSpPr>
            <p:sp>
              <p:nvSpPr>
                <p:cNvPr id="34" name="Freeform 219">
                  <a:extLst>
                    <a:ext uri="{FF2B5EF4-FFF2-40B4-BE49-F238E27FC236}">
                      <a16:creationId xmlns:a16="http://schemas.microsoft.com/office/drawing/2014/main" id="{5E30464F-55A1-4D7C-80FF-04A51CA337F8}"/>
                    </a:ext>
                  </a:extLst>
                </p:cNvPr>
                <p:cNvSpPr>
                  <a:spLocks/>
                </p:cNvSpPr>
                <p:nvPr/>
              </p:nvSpPr>
              <p:spPr bwMode="black">
                <a:xfrm>
                  <a:off x="2573475" y="4995891"/>
                  <a:ext cx="330824" cy="573854"/>
                </a:xfrm>
                <a:custGeom>
                  <a:avLst/>
                  <a:gdLst>
                    <a:gd name="T0" fmla="*/ 157 w 351"/>
                    <a:gd name="T1" fmla="*/ 2 h 609"/>
                    <a:gd name="T2" fmla="*/ 155 w 351"/>
                    <a:gd name="T3" fmla="*/ 104 h 609"/>
                    <a:gd name="T4" fmla="*/ 180 w 351"/>
                    <a:gd name="T5" fmla="*/ 99 h 609"/>
                    <a:gd name="T6" fmla="*/ 231 w 351"/>
                    <a:gd name="T7" fmla="*/ 121 h 609"/>
                    <a:gd name="T8" fmla="*/ 252 w 351"/>
                    <a:gd name="T9" fmla="*/ 174 h 609"/>
                    <a:gd name="T10" fmla="*/ 251 w 351"/>
                    <a:gd name="T11" fmla="*/ 212 h 609"/>
                    <a:gd name="T12" fmla="*/ 251 w 351"/>
                    <a:gd name="T13" fmla="*/ 212 h 609"/>
                    <a:gd name="T14" fmla="*/ 247 w 351"/>
                    <a:gd name="T15" fmla="*/ 387 h 609"/>
                    <a:gd name="T16" fmla="*/ 247 w 351"/>
                    <a:gd name="T17" fmla="*/ 387 h 609"/>
                    <a:gd name="T18" fmla="*/ 246 w 351"/>
                    <a:gd name="T19" fmla="*/ 438 h 609"/>
                    <a:gd name="T20" fmla="*/ 223 w 351"/>
                    <a:gd name="T21" fmla="*/ 489 h 609"/>
                    <a:gd name="T22" fmla="*/ 171 w 351"/>
                    <a:gd name="T23" fmla="*/ 510 h 609"/>
                    <a:gd name="T24" fmla="*/ 120 w 351"/>
                    <a:gd name="T25" fmla="*/ 487 h 609"/>
                    <a:gd name="T26" fmla="*/ 100 w 351"/>
                    <a:gd name="T27" fmla="*/ 435 h 609"/>
                    <a:gd name="T28" fmla="*/ 101 w 351"/>
                    <a:gd name="T29" fmla="*/ 395 h 609"/>
                    <a:gd name="T30" fmla="*/ 4 w 351"/>
                    <a:gd name="T31" fmla="*/ 311 h 609"/>
                    <a:gd name="T32" fmla="*/ 1 w 351"/>
                    <a:gd name="T33" fmla="*/ 433 h 609"/>
                    <a:gd name="T34" fmla="*/ 49 w 351"/>
                    <a:gd name="T35" fmla="*/ 555 h 609"/>
                    <a:gd name="T36" fmla="*/ 169 w 351"/>
                    <a:gd name="T37" fmla="*/ 608 h 609"/>
                    <a:gd name="T38" fmla="*/ 292 w 351"/>
                    <a:gd name="T39" fmla="*/ 561 h 609"/>
                    <a:gd name="T40" fmla="*/ 292 w 351"/>
                    <a:gd name="T41" fmla="*/ 561 h 609"/>
                    <a:gd name="T42" fmla="*/ 345 w 351"/>
                    <a:gd name="T43" fmla="*/ 441 h 609"/>
                    <a:gd name="T44" fmla="*/ 350 w 351"/>
                    <a:gd name="T45" fmla="*/ 176 h 609"/>
                    <a:gd name="T46" fmla="*/ 303 w 351"/>
                    <a:gd name="T47" fmla="*/ 53 h 609"/>
                    <a:gd name="T48" fmla="*/ 183 w 351"/>
                    <a:gd name="T49" fmla="*/ 0 h 609"/>
                    <a:gd name="T50" fmla="*/ 157 w 351"/>
                    <a:gd name="T51" fmla="*/ 2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1" h="609">
                      <a:moveTo>
                        <a:pt x="157" y="2"/>
                      </a:moveTo>
                      <a:cubicBezTo>
                        <a:pt x="155" y="104"/>
                        <a:pt x="155" y="104"/>
                        <a:pt x="155" y="104"/>
                      </a:cubicBezTo>
                      <a:cubicBezTo>
                        <a:pt x="163" y="101"/>
                        <a:pt x="171" y="99"/>
                        <a:pt x="180" y="99"/>
                      </a:cubicBezTo>
                      <a:cubicBezTo>
                        <a:pt x="201" y="99"/>
                        <a:pt x="218" y="108"/>
                        <a:pt x="231" y="121"/>
                      </a:cubicBezTo>
                      <a:cubicBezTo>
                        <a:pt x="244" y="135"/>
                        <a:pt x="252" y="153"/>
                        <a:pt x="252" y="174"/>
                      </a:cubicBezTo>
                      <a:cubicBezTo>
                        <a:pt x="251" y="212"/>
                        <a:pt x="251" y="212"/>
                        <a:pt x="251" y="212"/>
                      </a:cubicBezTo>
                      <a:cubicBezTo>
                        <a:pt x="251" y="212"/>
                        <a:pt x="251" y="212"/>
                        <a:pt x="251" y="212"/>
                      </a:cubicBezTo>
                      <a:cubicBezTo>
                        <a:pt x="247" y="387"/>
                        <a:pt x="247" y="387"/>
                        <a:pt x="247" y="387"/>
                      </a:cubicBezTo>
                      <a:cubicBezTo>
                        <a:pt x="247" y="387"/>
                        <a:pt x="247" y="387"/>
                        <a:pt x="247" y="387"/>
                      </a:cubicBezTo>
                      <a:cubicBezTo>
                        <a:pt x="246" y="438"/>
                        <a:pt x="246" y="438"/>
                        <a:pt x="246" y="438"/>
                      </a:cubicBezTo>
                      <a:cubicBezTo>
                        <a:pt x="245" y="459"/>
                        <a:pt x="237" y="476"/>
                        <a:pt x="223" y="489"/>
                      </a:cubicBezTo>
                      <a:cubicBezTo>
                        <a:pt x="210" y="502"/>
                        <a:pt x="191" y="510"/>
                        <a:pt x="171" y="510"/>
                      </a:cubicBezTo>
                      <a:cubicBezTo>
                        <a:pt x="151" y="509"/>
                        <a:pt x="133" y="501"/>
                        <a:pt x="120" y="487"/>
                      </a:cubicBezTo>
                      <a:cubicBezTo>
                        <a:pt x="107" y="474"/>
                        <a:pt x="99" y="455"/>
                        <a:pt x="100" y="435"/>
                      </a:cubicBezTo>
                      <a:cubicBezTo>
                        <a:pt x="101" y="395"/>
                        <a:pt x="101" y="395"/>
                        <a:pt x="101" y="395"/>
                      </a:cubicBezTo>
                      <a:cubicBezTo>
                        <a:pt x="42" y="375"/>
                        <a:pt x="16" y="338"/>
                        <a:pt x="4" y="311"/>
                      </a:cubicBezTo>
                      <a:cubicBezTo>
                        <a:pt x="1" y="433"/>
                        <a:pt x="1" y="433"/>
                        <a:pt x="1" y="433"/>
                      </a:cubicBezTo>
                      <a:cubicBezTo>
                        <a:pt x="0" y="480"/>
                        <a:pt x="18" y="524"/>
                        <a:pt x="49" y="555"/>
                      </a:cubicBezTo>
                      <a:cubicBezTo>
                        <a:pt x="79" y="587"/>
                        <a:pt x="122" y="607"/>
                        <a:pt x="169" y="608"/>
                      </a:cubicBezTo>
                      <a:cubicBezTo>
                        <a:pt x="216" y="609"/>
                        <a:pt x="260" y="591"/>
                        <a:pt x="292" y="561"/>
                      </a:cubicBezTo>
                      <a:cubicBezTo>
                        <a:pt x="292" y="561"/>
                        <a:pt x="292" y="561"/>
                        <a:pt x="292" y="561"/>
                      </a:cubicBezTo>
                      <a:cubicBezTo>
                        <a:pt x="323" y="530"/>
                        <a:pt x="343" y="488"/>
                        <a:pt x="345" y="441"/>
                      </a:cubicBezTo>
                      <a:cubicBezTo>
                        <a:pt x="350" y="176"/>
                        <a:pt x="350" y="176"/>
                        <a:pt x="350" y="176"/>
                      </a:cubicBezTo>
                      <a:cubicBezTo>
                        <a:pt x="351" y="128"/>
                        <a:pt x="333" y="85"/>
                        <a:pt x="303" y="53"/>
                      </a:cubicBezTo>
                      <a:cubicBezTo>
                        <a:pt x="273" y="22"/>
                        <a:pt x="230" y="1"/>
                        <a:pt x="183" y="0"/>
                      </a:cubicBezTo>
                      <a:cubicBezTo>
                        <a:pt x="174" y="0"/>
                        <a:pt x="165" y="1"/>
                        <a:pt x="15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endParaRPr lang="en-US" sz="1680">
                    <a:solidFill>
                      <a:srgbClr val="595959"/>
                    </a:solidFill>
                  </a:endParaRPr>
                </a:p>
              </p:txBody>
            </p:sp>
            <p:sp>
              <p:nvSpPr>
                <p:cNvPr id="35" name="Freeform 220">
                  <a:extLst>
                    <a:ext uri="{FF2B5EF4-FFF2-40B4-BE49-F238E27FC236}">
                      <a16:creationId xmlns:a16="http://schemas.microsoft.com/office/drawing/2014/main" id="{D40369E7-3FF4-4B73-A70D-AC7D7D70C920}"/>
                    </a:ext>
                  </a:extLst>
                </p:cNvPr>
                <p:cNvSpPr>
                  <a:spLocks/>
                </p:cNvSpPr>
                <p:nvPr/>
              </p:nvSpPr>
              <p:spPr bwMode="black">
                <a:xfrm>
                  <a:off x="2579062" y="4756453"/>
                  <a:ext cx="330824" cy="573854"/>
                </a:xfrm>
                <a:custGeom>
                  <a:avLst/>
                  <a:gdLst>
                    <a:gd name="T0" fmla="*/ 182 w 351"/>
                    <a:gd name="T1" fmla="*/ 1 h 609"/>
                    <a:gd name="T2" fmla="*/ 60 w 351"/>
                    <a:gd name="T3" fmla="*/ 48 h 609"/>
                    <a:gd name="T4" fmla="*/ 60 w 351"/>
                    <a:gd name="T5" fmla="*/ 49 h 609"/>
                    <a:gd name="T6" fmla="*/ 7 w 351"/>
                    <a:gd name="T7" fmla="*/ 169 h 609"/>
                    <a:gd name="T8" fmla="*/ 1 w 351"/>
                    <a:gd name="T9" fmla="*/ 433 h 609"/>
                    <a:gd name="T10" fmla="*/ 48 w 351"/>
                    <a:gd name="T11" fmla="*/ 556 h 609"/>
                    <a:gd name="T12" fmla="*/ 169 w 351"/>
                    <a:gd name="T13" fmla="*/ 609 h 609"/>
                    <a:gd name="T14" fmla="*/ 194 w 351"/>
                    <a:gd name="T15" fmla="*/ 607 h 609"/>
                    <a:gd name="T16" fmla="*/ 197 w 351"/>
                    <a:gd name="T17" fmla="*/ 505 h 609"/>
                    <a:gd name="T18" fmla="*/ 171 w 351"/>
                    <a:gd name="T19" fmla="*/ 510 h 609"/>
                    <a:gd name="T20" fmla="*/ 120 w 351"/>
                    <a:gd name="T21" fmla="*/ 488 h 609"/>
                    <a:gd name="T22" fmla="*/ 99 w 351"/>
                    <a:gd name="T23" fmla="*/ 436 h 609"/>
                    <a:gd name="T24" fmla="*/ 104 w 351"/>
                    <a:gd name="T25" fmla="*/ 227 h 609"/>
                    <a:gd name="T26" fmla="*/ 104 w 351"/>
                    <a:gd name="T27" fmla="*/ 220 h 609"/>
                    <a:gd name="T28" fmla="*/ 105 w 351"/>
                    <a:gd name="T29" fmla="*/ 171 h 609"/>
                    <a:gd name="T30" fmla="*/ 128 w 351"/>
                    <a:gd name="T31" fmla="*/ 120 h 609"/>
                    <a:gd name="T32" fmla="*/ 180 w 351"/>
                    <a:gd name="T33" fmla="*/ 99 h 609"/>
                    <a:gd name="T34" fmla="*/ 231 w 351"/>
                    <a:gd name="T35" fmla="*/ 122 h 609"/>
                    <a:gd name="T36" fmla="*/ 251 w 351"/>
                    <a:gd name="T37" fmla="*/ 174 h 609"/>
                    <a:gd name="T38" fmla="*/ 250 w 351"/>
                    <a:gd name="T39" fmla="*/ 214 h 609"/>
                    <a:gd name="T40" fmla="*/ 347 w 351"/>
                    <a:gd name="T41" fmla="*/ 299 h 609"/>
                    <a:gd name="T42" fmla="*/ 350 w 351"/>
                    <a:gd name="T43" fmla="*/ 176 h 609"/>
                    <a:gd name="T44" fmla="*/ 302 w 351"/>
                    <a:gd name="T45" fmla="*/ 54 h 609"/>
                    <a:gd name="T46" fmla="*/ 182 w 351"/>
                    <a:gd name="T47" fmla="*/ 1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1" h="609">
                      <a:moveTo>
                        <a:pt x="182" y="1"/>
                      </a:moveTo>
                      <a:cubicBezTo>
                        <a:pt x="135" y="0"/>
                        <a:pt x="91" y="18"/>
                        <a:pt x="60" y="48"/>
                      </a:cubicBezTo>
                      <a:cubicBezTo>
                        <a:pt x="60" y="48"/>
                        <a:pt x="60" y="49"/>
                        <a:pt x="60" y="49"/>
                      </a:cubicBezTo>
                      <a:cubicBezTo>
                        <a:pt x="28" y="79"/>
                        <a:pt x="8" y="122"/>
                        <a:pt x="7" y="169"/>
                      </a:cubicBezTo>
                      <a:cubicBezTo>
                        <a:pt x="1" y="433"/>
                        <a:pt x="1" y="433"/>
                        <a:pt x="1" y="433"/>
                      </a:cubicBezTo>
                      <a:cubicBezTo>
                        <a:pt x="0" y="481"/>
                        <a:pt x="18" y="524"/>
                        <a:pt x="48" y="556"/>
                      </a:cubicBezTo>
                      <a:cubicBezTo>
                        <a:pt x="79" y="588"/>
                        <a:pt x="121" y="608"/>
                        <a:pt x="169" y="609"/>
                      </a:cubicBezTo>
                      <a:cubicBezTo>
                        <a:pt x="177" y="609"/>
                        <a:pt x="186" y="608"/>
                        <a:pt x="194" y="607"/>
                      </a:cubicBezTo>
                      <a:cubicBezTo>
                        <a:pt x="197" y="505"/>
                        <a:pt x="197" y="505"/>
                        <a:pt x="197" y="505"/>
                      </a:cubicBezTo>
                      <a:cubicBezTo>
                        <a:pt x="189" y="508"/>
                        <a:pt x="180" y="510"/>
                        <a:pt x="171" y="510"/>
                      </a:cubicBezTo>
                      <a:cubicBezTo>
                        <a:pt x="151" y="510"/>
                        <a:pt x="133" y="501"/>
                        <a:pt x="120" y="488"/>
                      </a:cubicBezTo>
                      <a:cubicBezTo>
                        <a:pt x="107" y="474"/>
                        <a:pt x="99" y="456"/>
                        <a:pt x="99" y="436"/>
                      </a:cubicBezTo>
                      <a:cubicBezTo>
                        <a:pt x="104" y="227"/>
                        <a:pt x="104" y="227"/>
                        <a:pt x="104" y="227"/>
                      </a:cubicBezTo>
                      <a:cubicBezTo>
                        <a:pt x="104" y="220"/>
                        <a:pt x="104" y="220"/>
                        <a:pt x="104" y="220"/>
                      </a:cubicBezTo>
                      <a:cubicBezTo>
                        <a:pt x="105" y="171"/>
                        <a:pt x="105" y="171"/>
                        <a:pt x="105" y="171"/>
                      </a:cubicBezTo>
                      <a:cubicBezTo>
                        <a:pt x="106" y="151"/>
                        <a:pt x="114" y="133"/>
                        <a:pt x="128" y="120"/>
                      </a:cubicBezTo>
                      <a:cubicBezTo>
                        <a:pt x="142" y="107"/>
                        <a:pt x="160" y="99"/>
                        <a:pt x="180" y="99"/>
                      </a:cubicBezTo>
                      <a:cubicBezTo>
                        <a:pt x="200" y="100"/>
                        <a:pt x="218" y="108"/>
                        <a:pt x="231" y="122"/>
                      </a:cubicBezTo>
                      <a:cubicBezTo>
                        <a:pt x="244" y="136"/>
                        <a:pt x="252" y="154"/>
                        <a:pt x="251" y="174"/>
                      </a:cubicBezTo>
                      <a:cubicBezTo>
                        <a:pt x="250" y="214"/>
                        <a:pt x="250" y="214"/>
                        <a:pt x="250" y="214"/>
                      </a:cubicBezTo>
                      <a:cubicBezTo>
                        <a:pt x="309" y="234"/>
                        <a:pt x="335" y="271"/>
                        <a:pt x="347" y="299"/>
                      </a:cubicBezTo>
                      <a:cubicBezTo>
                        <a:pt x="350" y="176"/>
                        <a:pt x="350" y="176"/>
                        <a:pt x="350" y="176"/>
                      </a:cubicBezTo>
                      <a:cubicBezTo>
                        <a:pt x="351" y="129"/>
                        <a:pt x="333" y="85"/>
                        <a:pt x="302" y="54"/>
                      </a:cubicBezTo>
                      <a:cubicBezTo>
                        <a:pt x="272" y="22"/>
                        <a:pt x="229" y="2"/>
                        <a:pt x="18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endParaRPr lang="en-US" sz="1680">
                    <a:solidFill>
                      <a:srgbClr val="595959"/>
                    </a:solidFill>
                  </a:endParaRPr>
                </a:p>
              </p:txBody>
            </p:sp>
            <p:sp>
              <p:nvSpPr>
                <p:cNvPr id="36" name="Freeform 221">
                  <a:extLst>
                    <a:ext uri="{FF2B5EF4-FFF2-40B4-BE49-F238E27FC236}">
                      <a16:creationId xmlns:a16="http://schemas.microsoft.com/office/drawing/2014/main" id="{20FC5418-288E-41C4-B737-32E1EE6781FD}"/>
                    </a:ext>
                  </a:extLst>
                </p:cNvPr>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endParaRPr lang="en-US" sz="1680">
                    <a:solidFill>
                      <a:srgbClr val="595959"/>
                    </a:solidFill>
                  </a:endParaRPr>
                </a:p>
              </p:txBody>
            </p:sp>
            <p:sp>
              <p:nvSpPr>
                <p:cNvPr id="37" name="Freeform 222">
                  <a:extLst>
                    <a:ext uri="{FF2B5EF4-FFF2-40B4-BE49-F238E27FC236}">
                      <a16:creationId xmlns:a16="http://schemas.microsoft.com/office/drawing/2014/main" id="{3FE3EC56-C4EC-49E9-8400-6557509B772C}"/>
                    </a:ext>
                  </a:extLst>
                </p:cNvPr>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endParaRPr lang="en-US" sz="1680">
                    <a:solidFill>
                      <a:srgbClr val="595959"/>
                    </a:solidFill>
                  </a:endParaRPr>
                </a:p>
              </p:txBody>
            </p:sp>
            <p:sp>
              <p:nvSpPr>
                <p:cNvPr id="38" name="Freeform 223">
                  <a:extLst>
                    <a:ext uri="{FF2B5EF4-FFF2-40B4-BE49-F238E27FC236}">
                      <a16:creationId xmlns:a16="http://schemas.microsoft.com/office/drawing/2014/main" id="{FD84FD86-75AC-44E4-A72E-F694D80652D7}"/>
                    </a:ext>
                  </a:extLst>
                </p:cNvPr>
                <p:cNvSpPr>
                  <a:spLocks/>
                </p:cNvSpPr>
                <p:nvPr/>
              </p:nvSpPr>
              <p:spPr bwMode="black">
                <a:xfrm>
                  <a:off x="1977672" y="4663072"/>
                  <a:ext cx="606178" cy="195940"/>
                </a:xfrm>
                <a:custGeom>
                  <a:avLst/>
                  <a:gdLst>
                    <a:gd name="T0" fmla="*/ 643 w 643"/>
                    <a:gd name="T1" fmla="*/ 132 h 208"/>
                    <a:gd name="T2" fmla="*/ 438 w 643"/>
                    <a:gd name="T3" fmla="*/ 150 h 208"/>
                    <a:gd name="T4" fmla="*/ 0 w 643"/>
                    <a:gd name="T5" fmla="*/ 0 h 208"/>
                    <a:gd name="T6" fmla="*/ 0 w 643"/>
                    <a:gd name="T7" fmla="*/ 103 h 208"/>
                    <a:gd name="T8" fmla="*/ 39 w 643"/>
                    <a:gd name="T9" fmla="*/ 130 h 208"/>
                    <a:gd name="T10" fmla="*/ 438 w 643"/>
                    <a:gd name="T11" fmla="*/ 208 h 208"/>
                    <a:gd name="T12" fmla="*/ 606 w 643"/>
                    <a:gd name="T13" fmla="*/ 197 h 208"/>
                    <a:gd name="T14" fmla="*/ 643 w 643"/>
                    <a:gd name="T15" fmla="*/ 132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3" h="208">
                      <a:moveTo>
                        <a:pt x="643" y="132"/>
                      </a:moveTo>
                      <a:cubicBezTo>
                        <a:pt x="582" y="143"/>
                        <a:pt x="512" y="150"/>
                        <a:pt x="438" y="150"/>
                      </a:cubicBezTo>
                      <a:cubicBezTo>
                        <a:pt x="196" y="150"/>
                        <a:pt x="0" y="82"/>
                        <a:pt x="0" y="0"/>
                      </a:cubicBezTo>
                      <a:cubicBezTo>
                        <a:pt x="0" y="103"/>
                        <a:pt x="0" y="103"/>
                        <a:pt x="0" y="103"/>
                      </a:cubicBezTo>
                      <a:cubicBezTo>
                        <a:pt x="12" y="113"/>
                        <a:pt x="25" y="121"/>
                        <a:pt x="39" y="130"/>
                      </a:cubicBezTo>
                      <a:cubicBezTo>
                        <a:pt x="130" y="180"/>
                        <a:pt x="273" y="208"/>
                        <a:pt x="438" y="208"/>
                      </a:cubicBezTo>
                      <a:cubicBezTo>
                        <a:pt x="497" y="208"/>
                        <a:pt x="554" y="204"/>
                        <a:pt x="606" y="197"/>
                      </a:cubicBezTo>
                      <a:cubicBezTo>
                        <a:pt x="615" y="174"/>
                        <a:pt x="628" y="152"/>
                        <a:pt x="64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endParaRPr lang="en-US" sz="1680">
                    <a:solidFill>
                      <a:srgbClr val="595959"/>
                    </a:solidFill>
                  </a:endParaRPr>
                </a:p>
              </p:txBody>
            </p:sp>
            <p:sp>
              <p:nvSpPr>
                <p:cNvPr id="39" name="Freeform 224">
                  <a:extLst>
                    <a:ext uri="{FF2B5EF4-FFF2-40B4-BE49-F238E27FC236}">
                      <a16:creationId xmlns:a16="http://schemas.microsoft.com/office/drawing/2014/main" id="{9707CBD4-B0B7-4186-99EF-7CE2B720C018}"/>
                    </a:ext>
                  </a:extLst>
                </p:cNvPr>
                <p:cNvSpPr>
                  <a:spLocks/>
                </p:cNvSpPr>
                <p:nvPr/>
              </p:nvSpPr>
              <p:spPr bwMode="black">
                <a:xfrm>
                  <a:off x="1976076" y="4835467"/>
                  <a:ext cx="555896" cy="196340"/>
                </a:xfrm>
                <a:custGeom>
                  <a:avLst/>
                  <a:gdLst>
                    <a:gd name="T0" fmla="*/ 590 w 590"/>
                    <a:gd name="T1" fmla="*/ 140 h 208"/>
                    <a:gd name="T2" fmla="*/ 438 w 590"/>
                    <a:gd name="T3" fmla="*/ 150 h 208"/>
                    <a:gd name="T4" fmla="*/ 0 w 590"/>
                    <a:gd name="T5" fmla="*/ 0 h 208"/>
                    <a:gd name="T6" fmla="*/ 0 w 590"/>
                    <a:gd name="T7" fmla="*/ 103 h 208"/>
                    <a:gd name="T8" fmla="*/ 39 w 590"/>
                    <a:gd name="T9" fmla="*/ 129 h 208"/>
                    <a:gd name="T10" fmla="*/ 438 w 590"/>
                    <a:gd name="T11" fmla="*/ 208 h 208"/>
                    <a:gd name="T12" fmla="*/ 589 w 590"/>
                    <a:gd name="T13" fmla="*/ 199 h 208"/>
                    <a:gd name="T14" fmla="*/ 590 w 590"/>
                    <a:gd name="T15" fmla="*/ 14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0" h="208">
                      <a:moveTo>
                        <a:pt x="590" y="140"/>
                      </a:moveTo>
                      <a:cubicBezTo>
                        <a:pt x="543" y="146"/>
                        <a:pt x="491" y="150"/>
                        <a:pt x="438" y="150"/>
                      </a:cubicBezTo>
                      <a:cubicBezTo>
                        <a:pt x="196" y="150"/>
                        <a:pt x="0" y="82"/>
                        <a:pt x="0" y="0"/>
                      </a:cubicBezTo>
                      <a:cubicBezTo>
                        <a:pt x="0" y="103"/>
                        <a:pt x="0" y="103"/>
                        <a:pt x="0" y="103"/>
                      </a:cubicBezTo>
                      <a:cubicBezTo>
                        <a:pt x="12" y="113"/>
                        <a:pt x="25" y="121"/>
                        <a:pt x="39" y="129"/>
                      </a:cubicBezTo>
                      <a:cubicBezTo>
                        <a:pt x="129" y="180"/>
                        <a:pt x="273" y="208"/>
                        <a:pt x="438" y="208"/>
                      </a:cubicBezTo>
                      <a:cubicBezTo>
                        <a:pt x="491" y="208"/>
                        <a:pt x="541" y="205"/>
                        <a:pt x="589" y="199"/>
                      </a:cubicBezTo>
                      <a:lnTo>
                        <a:pt x="590"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endParaRPr lang="en-US" sz="1680">
                    <a:solidFill>
                      <a:srgbClr val="595959"/>
                    </a:solidFill>
                  </a:endParaRPr>
                </a:p>
              </p:txBody>
            </p:sp>
            <p:sp>
              <p:nvSpPr>
                <p:cNvPr id="40" name="Freeform 225">
                  <a:extLst>
                    <a:ext uri="{FF2B5EF4-FFF2-40B4-BE49-F238E27FC236}">
                      <a16:creationId xmlns:a16="http://schemas.microsoft.com/office/drawing/2014/main" id="{3D6C53E7-D512-4D99-97EA-5EAE098C905B}"/>
                    </a:ext>
                  </a:extLst>
                </p:cNvPr>
                <p:cNvSpPr>
                  <a:spLocks noEditPoints="1"/>
                </p:cNvSpPr>
                <p:nvPr/>
              </p:nvSpPr>
              <p:spPr bwMode="black">
                <a:xfrm>
                  <a:off x="1886286" y="4267200"/>
                  <a:ext cx="1011628" cy="995266"/>
                </a:xfrm>
                <a:custGeom>
                  <a:avLst/>
                  <a:gdLst>
                    <a:gd name="T0" fmla="*/ 683 w 1073"/>
                    <a:gd name="T1" fmla="*/ 951 h 1056"/>
                    <a:gd name="T2" fmla="*/ 683 w 1073"/>
                    <a:gd name="T3" fmla="*/ 947 h 1056"/>
                    <a:gd name="T4" fmla="*/ 537 w 1073"/>
                    <a:gd name="T5" fmla="*/ 957 h 1056"/>
                    <a:gd name="T6" fmla="*/ 99 w 1073"/>
                    <a:gd name="T7" fmla="*/ 776 h 1056"/>
                    <a:gd name="T8" fmla="*/ 99 w 1073"/>
                    <a:gd name="T9" fmla="*/ 623 h 1056"/>
                    <a:gd name="T10" fmla="*/ 99 w 1073"/>
                    <a:gd name="T11" fmla="*/ 520 h 1056"/>
                    <a:gd name="T12" fmla="*/ 99 w 1073"/>
                    <a:gd name="T13" fmla="*/ 352 h 1056"/>
                    <a:gd name="T14" fmla="*/ 137 w 1073"/>
                    <a:gd name="T15" fmla="*/ 379 h 1056"/>
                    <a:gd name="T16" fmla="*/ 537 w 1073"/>
                    <a:gd name="T17" fmla="*/ 458 h 1056"/>
                    <a:gd name="T18" fmla="*/ 862 w 1073"/>
                    <a:gd name="T19" fmla="*/ 411 h 1056"/>
                    <a:gd name="T20" fmla="*/ 972 w 1073"/>
                    <a:gd name="T21" fmla="*/ 355 h 1056"/>
                    <a:gd name="T22" fmla="*/ 975 w 1073"/>
                    <a:gd name="T23" fmla="*/ 352 h 1056"/>
                    <a:gd name="T24" fmla="*/ 975 w 1073"/>
                    <a:gd name="T25" fmla="*/ 460 h 1056"/>
                    <a:gd name="T26" fmla="*/ 1067 w 1073"/>
                    <a:gd name="T27" fmla="*/ 493 h 1056"/>
                    <a:gd name="T28" fmla="*/ 1073 w 1073"/>
                    <a:gd name="T29" fmla="*/ 494 h 1056"/>
                    <a:gd name="T30" fmla="*/ 1073 w 1073"/>
                    <a:gd name="T31" fmla="*/ 249 h 1056"/>
                    <a:gd name="T32" fmla="*/ 1002 w 1073"/>
                    <a:gd name="T33" fmla="*/ 114 h 1056"/>
                    <a:gd name="T34" fmla="*/ 537 w 1073"/>
                    <a:gd name="T35" fmla="*/ 0 h 1056"/>
                    <a:gd name="T36" fmla="*/ 195 w 1073"/>
                    <a:gd name="T37" fmla="*/ 49 h 1056"/>
                    <a:gd name="T38" fmla="*/ 71 w 1073"/>
                    <a:gd name="T39" fmla="*/ 114 h 1056"/>
                    <a:gd name="T40" fmla="*/ 0 w 1073"/>
                    <a:gd name="T41" fmla="*/ 249 h 1056"/>
                    <a:gd name="T42" fmla="*/ 0 w 1073"/>
                    <a:gd name="T43" fmla="*/ 776 h 1056"/>
                    <a:gd name="T44" fmla="*/ 64 w 1073"/>
                    <a:gd name="T45" fmla="*/ 917 h 1056"/>
                    <a:gd name="T46" fmla="*/ 537 w 1073"/>
                    <a:gd name="T47" fmla="*/ 1056 h 1056"/>
                    <a:gd name="T48" fmla="*/ 681 w 1073"/>
                    <a:gd name="T49" fmla="*/ 1047 h 1056"/>
                    <a:gd name="T50" fmla="*/ 683 w 1073"/>
                    <a:gd name="T51" fmla="*/ 951 h 1056"/>
                    <a:gd name="T52" fmla="*/ 537 w 1073"/>
                    <a:gd name="T53" fmla="*/ 99 h 1056"/>
                    <a:gd name="T54" fmla="*/ 975 w 1073"/>
                    <a:gd name="T55" fmla="*/ 249 h 1056"/>
                    <a:gd name="T56" fmla="*/ 537 w 1073"/>
                    <a:gd name="T57" fmla="*/ 399 h 1056"/>
                    <a:gd name="T58" fmla="*/ 99 w 1073"/>
                    <a:gd name="T59" fmla="*/ 249 h 1056"/>
                    <a:gd name="T60" fmla="*/ 537 w 1073"/>
                    <a:gd name="T61" fmla="*/ 99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73" h="1056">
                      <a:moveTo>
                        <a:pt x="683" y="951"/>
                      </a:moveTo>
                      <a:cubicBezTo>
                        <a:pt x="683" y="947"/>
                        <a:pt x="683" y="947"/>
                        <a:pt x="683" y="947"/>
                      </a:cubicBezTo>
                      <a:cubicBezTo>
                        <a:pt x="638" y="954"/>
                        <a:pt x="587" y="957"/>
                        <a:pt x="537" y="957"/>
                      </a:cubicBezTo>
                      <a:cubicBezTo>
                        <a:pt x="295" y="957"/>
                        <a:pt x="99" y="876"/>
                        <a:pt x="99" y="776"/>
                      </a:cubicBezTo>
                      <a:cubicBezTo>
                        <a:pt x="99" y="623"/>
                        <a:pt x="99" y="623"/>
                        <a:pt x="99" y="623"/>
                      </a:cubicBezTo>
                      <a:cubicBezTo>
                        <a:pt x="99" y="520"/>
                        <a:pt x="99" y="520"/>
                        <a:pt x="99" y="520"/>
                      </a:cubicBezTo>
                      <a:cubicBezTo>
                        <a:pt x="99" y="352"/>
                        <a:pt x="99" y="352"/>
                        <a:pt x="99" y="352"/>
                      </a:cubicBezTo>
                      <a:cubicBezTo>
                        <a:pt x="110" y="362"/>
                        <a:pt x="123" y="371"/>
                        <a:pt x="137" y="379"/>
                      </a:cubicBezTo>
                      <a:cubicBezTo>
                        <a:pt x="228" y="429"/>
                        <a:pt x="371" y="457"/>
                        <a:pt x="537" y="458"/>
                      </a:cubicBezTo>
                      <a:cubicBezTo>
                        <a:pt x="662" y="458"/>
                        <a:pt x="776" y="441"/>
                        <a:pt x="862" y="411"/>
                      </a:cubicBezTo>
                      <a:cubicBezTo>
                        <a:pt x="906" y="396"/>
                        <a:pt x="942" y="378"/>
                        <a:pt x="972" y="355"/>
                      </a:cubicBezTo>
                      <a:cubicBezTo>
                        <a:pt x="973" y="354"/>
                        <a:pt x="974" y="353"/>
                        <a:pt x="975" y="352"/>
                      </a:cubicBezTo>
                      <a:cubicBezTo>
                        <a:pt x="975" y="460"/>
                        <a:pt x="975" y="460"/>
                        <a:pt x="975" y="460"/>
                      </a:cubicBezTo>
                      <a:cubicBezTo>
                        <a:pt x="1008" y="465"/>
                        <a:pt x="1039" y="476"/>
                        <a:pt x="1067" y="493"/>
                      </a:cubicBezTo>
                      <a:cubicBezTo>
                        <a:pt x="1069" y="493"/>
                        <a:pt x="1071" y="493"/>
                        <a:pt x="1073" y="494"/>
                      </a:cubicBezTo>
                      <a:cubicBezTo>
                        <a:pt x="1073" y="249"/>
                        <a:pt x="1073" y="249"/>
                        <a:pt x="1073" y="249"/>
                      </a:cubicBezTo>
                      <a:cubicBezTo>
                        <a:pt x="1073" y="187"/>
                        <a:pt x="1037" y="141"/>
                        <a:pt x="1002" y="114"/>
                      </a:cubicBezTo>
                      <a:cubicBezTo>
                        <a:pt x="896" y="33"/>
                        <a:pt x="733" y="3"/>
                        <a:pt x="537" y="0"/>
                      </a:cubicBezTo>
                      <a:cubicBezTo>
                        <a:pt x="406" y="0"/>
                        <a:pt x="288" y="18"/>
                        <a:pt x="195" y="49"/>
                      </a:cubicBezTo>
                      <a:cubicBezTo>
                        <a:pt x="148" y="66"/>
                        <a:pt x="107" y="85"/>
                        <a:pt x="71" y="114"/>
                      </a:cubicBezTo>
                      <a:cubicBezTo>
                        <a:pt x="36" y="141"/>
                        <a:pt x="0" y="187"/>
                        <a:pt x="0" y="249"/>
                      </a:cubicBezTo>
                      <a:cubicBezTo>
                        <a:pt x="0" y="776"/>
                        <a:pt x="0" y="776"/>
                        <a:pt x="0" y="776"/>
                      </a:cubicBezTo>
                      <a:cubicBezTo>
                        <a:pt x="0" y="835"/>
                        <a:pt x="29" y="884"/>
                        <a:pt x="64" y="917"/>
                      </a:cubicBezTo>
                      <a:cubicBezTo>
                        <a:pt x="169" y="1014"/>
                        <a:pt x="338" y="1053"/>
                        <a:pt x="537" y="1056"/>
                      </a:cubicBezTo>
                      <a:cubicBezTo>
                        <a:pt x="586" y="1056"/>
                        <a:pt x="636" y="1053"/>
                        <a:pt x="681" y="1047"/>
                      </a:cubicBezTo>
                      <a:lnTo>
                        <a:pt x="683" y="951"/>
                      </a:lnTo>
                      <a:close/>
                      <a:moveTo>
                        <a:pt x="537" y="99"/>
                      </a:moveTo>
                      <a:cubicBezTo>
                        <a:pt x="778" y="99"/>
                        <a:pt x="975" y="166"/>
                        <a:pt x="975" y="249"/>
                      </a:cubicBezTo>
                      <a:cubicBezTo>
                        <a:pt x="975" y="332"/>
                        <a:pt x="778" y="399"/>
                        <a:pt x="537" y="399"/>
                      </a:cubicBezTo>
                      <a:cubicBezTo>
                        <a:pt x="295" y="399"/>
                        <a:pt x="99" y="332"/>
                        <a:pt x="99" y="249"/>
                      </a:cubicBezTo>
                      <a:cubicBezTo>
                        <a:pt x="99" y="166"/>
                        <a:pt x="295" y="99"/>
                        <a:pt x="537"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endParaRPr lang="en-US" sz="1680">
                    <a:solidFill>
                      <a:srgbClr val="595959"/>
                    </a:solidFill>
                  </a:endParaRPr>
                </a:p>
              </p:txBody>
            </p:sp>
          </p:grpSp>
        </p:grpSp>
        <p:sp>
          <p:nvSpPr>
            <p:cNvPr id="54" name="Freeform 84">
              <a:extLst>
                <a:ext uri="{FF2B5EF4-FFF2-40B4-BE49-F238E27FC236}">
                  <a16:creationId xmlns:a16="http://schemas.microsoft.com/office/drawing/2014/main" id="{2B1171D6-2AFC-46C1-AEA9-85739DDEA172}"/>
                </a:ext>
              </a:extLst>
            </p:cNvPr>
            <p:cNvSpPr>
              <a:spLocks noEditPoints="1"/>
            </p:cNvSpPr>
            <p:nvPr/>
          </p:nvSpPr>
          <p:spPr bwMode="black">
            <a:xfrm>
              <a:off x="6139828" y="4843284"/>
              <a:ext cx="398211" cy="476028"/>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FFFFF"/>
            </a:solidFill>
            <a:ln w="19050">
              <a:solidFill>
                <a:schemeClr val="tx2">
                  <a:lumMod val="50000"/>
                </a:schemeClr>
              </a:solidFill>
            </a:ln>
          </p:spPr>
          <p:txBody>
            <a:bodyPr vert="horz" wrap="square" lIns="131688" tIns="65845" rIns="131688" bIns="65845" numCol="1" anchor="t" anchorCtr="0" compatLnSpc="1">
              <a:prstTxWarp prst="textNoShape">
                <a:avLst/>
              </a:prstTxWarp>
            </a:bodyPr>
            <a:lstStyle/>
            <a:p>
              <a:endParaRPr lang="en-US" sz="1680">
                <a:solidFill>
                  <a:srgbClr val="595959"/>
                </a:solidFill>
              </a:endParaRPr>
            </a:p>
          </p:txBody>
        </p:sp>
        <p:pic>
          <p:nvPicPr>
            <p:cNvPr id="61" name="Picture 60">
              <a:extLst>
                <a:ext uri="{FF2B5EF4-FFF2-40B4-BE49-F238E27FC236}">
                  <a16:creationId xmlns:a16="http://schemas.microsoft.com/office/drawing/2014/main" id="{413B6849-B3B3-4D03-90E2-4521E5BB79F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87800" y="3608644"/>
              <a:ext cx="543185" cy="473657"/>
            </a:xfrm>
            <a:prstGeom prst="rect">
              <a:avLst/>
            </a:prstGeom>
          </p:spPr>
        </p:pic>
      </p:grpSp>
    </p:spTree>
    <p:extLst>
      <p:ext uri="{BB962C8B-B14F-4D97-AF65-F5344CB8AC3E}">
        <p14:creationId xmlns:p14="http://schemas.microsoft.com/office/powerpoint/2010/main" val="14792763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When to select virtual machine scale sets </a:t>
            </a:r>
          </a:p>
        </p:txBody>
      </p:sp>
      <p:sp>
        <p:nvSpPr>
          <p:cNvPr id="2" name="Text Placeholder 1">
            <a:extLst>
              <a:ext uri="{FF2B5EF4-FFF2-40B4-BE49-F238E27FC236}">
                <a16:creationId xmlns:a16="http://schemas.microsoft.com/office/drawing/2014/main" id="{1B4C44AE-D6D0-499A-816F-245F4942DD93}"/>
              </a:ext>
            </a:extLst>
          </p:cNvPr>
          <p:cNvSpPr>
            <a:spLocks noGrp="1"/>
          </p:cNvSpPr>
          <p:nvPr>
            <p:ph type="body" sz="quarter" idx="10"/>
          </p:nvPr>
        </p:nvSpPr>
        <p:spPr>
          <a:xfrm>
            <a:off x="518507" y="1300002"/>
            <a:ext cx="13609522" cy="923329"/>
          </a:xfrm>
        </p:spPr>
        <p:txBody>
          <a:bodyPr/>
          <a:lstStyle/>
          <a:p>
            <a:r>
              <a:rPr lang="en-US" dirty="0"/>
              <a:t>Scale sets are built from virtual machines. With scale sets, the management and automation layers are provided to run and scale your applications. </a:t>
            </a:r>
          </a:p>
        </p:txBody>
      </p:sp>
      <p:graphicFrame>
        <p:nvGraphicFramePr>
          <p:cNvPr id="3" name="Table 12">
            <a:extLst>
              <a:ext uri="{FF2B5EF4-FFF2-40B4-BE49-F238E27FC236}">
                <a16:creationId xmlns:a16="http://schemas.microsoft.com/office/drawing/2014/main" id="{B1EC277A-8AC8-4D22-BAAF-A379CF5BDD33}"/>
              </a:ext>
            </a:extLst>
          </p:cNvPr>
          <p:cNvGraphicFramePr>
            <a:graphicFrameLocks noGrp="1"/>
          </p:cNvGraphicFramePr>
          <p:nvPr/>
        </p:nvGraphicFramePr>
        <p:xfrm>
          <a:off x="502372" y="2794127"/>
          <a:ext cx="13609521" cy="3919152"/>
        </p:xfrm>
        <a:graphic>
          <a:graphicData uri="http://schemas.openxmlformats.org/drawingml/2006/table">
            <a:tbl>
              <a:tblPr firstRow="1" bandRow="1">
                <a:tableStyleId>{5C22544A-7EE6-4342-B048-85BDC9FD1C3A}</a:tableStyleId>
              </a:tblPr>
              <a:tblGrid>
                <a:gridCol w="3676631">
                  <a:extLst>
                    <a:ext uri="{9D8B030D-6E8A-4147-A177-3AD203B41FA5}">
                      <a16:colId xmlns:a16="http://schemas.microsoft.com/office/drawing/2014/main" val="3419358315"/>
                    </a:ext>
                  </a:extLst>
                </a:gridCol>
                <a:gridCol w="4949434">
                  <a:extLst>
                    <a:ext uri="{9D8B030D-6E8A-4147-A177-3AD203B41FA5}">
                      <a16:colId xmlns:a16="http://schemas.microsoft.com/office/drawing/2014/main" val="2428792440"/>
                    </a:ext>
                  </a:extLst>
                </a:gridCol>
                <a:gridCol w="4983456">
                  <a:extLst>
                    <a:ext uri="{9D8B030D-6E8A-4147-A177-3AD203B41FA5}">
                      <a16:colId xmlns:a16="http://schemas.microsoft.com/office/drawing/2014/main" val="1177160537"/>
                    </a:ext>
                  </a:extLst>
                </a:gridCol>
              </a:tblGrid>
              <a:tr h="588384">
                <a:tc>
                  <a:txBody>
                    <a:bodyPr/>
                    <a:lstStyle/>
                    <a:p>
                      <a:r>
                        <a:rPr lang="en-US" sz="2200" dirty="0">
                          <a:solidFill>
                            <a:schemeClr val="tx1"/>
                          </a:solidFill>
                          <a:latin typeface="+mj-lt"/>
                        </a:rPr>
                        <a:t>Scenario</a:t>
                      </a:r>
                    </a:p>
                  </a:txBody>
                  <a:tcPr marL="107570" marR="107570" marT="129600" marB="1296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FFFF"/>
                          </a:solidFill>
                          <a:effectLst/>
                          <a:uLnTx/>
                          <a:uFillTx/>
                          <a:latin typeface="+mj-lt"/>
                          <a:ea typeface="+mn-ea"/>
                          <a:cs typeface="+mn-cs"/>
                        </a:rPr>
                        <a:t>Group of virtual machines</a:t>
                      </a:r>
                    </a:p>
                  </a:txBody>
                  <a:tcPr marL="107570" marR="107570" marT="129600" marB="1296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243A5E"/>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FFFF"/>
                          </a:solidFill>
                          <a:effectLst/>
                          <a:uLnTx/>
                          <a:uFillTx/>
                          <a:latin typeface="+mj-lt"/>
                          <a:ea typeface="+mn-ea"/>
                          <a:cs typeface="+mn-cs"/>
                        </a:rPr>
                        <a:t>Virtual machine scale sets*</a:t>
                      </a:r>
                    </a:p>
                  </a:txBody>
                  <a:tcPr marL="107570" marR="107570" marT="129600" marB="1296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243A5E"/>
                    </a:solidFill>
                  </a:tcPr>
                </a:tc>
                <a:extLst>
                  <a:ext uri="{0D108BD9-81ED-4DB2-BD59-A6C34878D82A}">
                    <a16:rowId xmlns:a16="http://schemas.microsoft.com/office/drawing/2014/main" val="4185272790"/>
                  </a:ext>
                </a:extLst>
              </a:tr>
              <a:tr h="758016">
                <a:tc>
                  <a:txBody>
                    <a:bodyPr/>
                    <a:lstStyle/>
                    <a:p>
                      <a:r>
                        <a:rPr lang="en-US" sz="1900" dirty="0">
                          <a:solidFill>
                            <a:schemeClr val="tx1"/>
                          </a:solidFill>
                          <a:latin typeface="+mj-lt"/>
                        </a:rPr>
                        <a:t>You need to add VM instances for changing workload</a:t>
                      </a:r>
                    </a:p>
                  </a:txBody>
                  <a:tcPr marL="107570" marR="107570" marT="86400" marB="864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95000"/>
                      </a:schemeClr>
                    </a:solidFill>
                  </a:tcPr>
                </a:tc>
                <a:tc>
                  <a:txBody>
                    <a:bodyPr/>
                    <a:lstStyle/>
                    <a:p>
                      <a:r>
                        <a:rPr lang="en-US" sz="1900" dirty="0">
                          <a:solidFill>
                            <a:schemeClr val="tx1"/>
                          </a:solidFill>
                        </a:rPr>
                        <a:t>Manual process to create, configure, and ensure compliance</a:t>
                      </a:r>
                    </a:p>
                  </a:txBody>
                  <a:tcPr marL="107570" marR="107570" marT="86400" marB="864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900" dirty="0">
                          <a:solidFill>
                            <a:schemeClr val="tx1"/>
                          </a:solidFill>
                        </a:rPr>
                        <a:t>Automatically create from central configuration</a:t>
                      </a:r>
                    </a:p>
                  </a:txBody>
                  <a:tcPr marL="107570" marR="107570" marT="86400" marB="864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27020401"/>
                  </a:ext>
                </a:extLst>
              </a:tr>
              <a:tr h="758016">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000000"/>
                          </a:solidFill>
                          <a:effectLst/>
                          <a:uLnTx/>
                          <a:uFillTx/>
                          <a:latin typeface="+mj-lt"/>
                          <a:ea typeface="+mn-ea"/>
                          <a:cs typeface="+mn-cs"/>
                        </a:rPr>
                        <a:t>You need to balance and distribute workloads</a:t>
                      </a:r>
                    </a:p>
                  </a:txBody>
                  <a:tcPr marL="107570" marR="107570" marT="86400" marB="864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95000"/>
                      </a:schemeClr>
                    </a:solidFill>
                  </a:tcPr>
                </a:tc>
                <a:tc>
                  <a:txBody>
                    <a:bodyPr/>
                    <a:lstStyle/>
                    <a:p>
                      <a:r>
                        <a:rPr lang="en-US" sz="1900" dirty="0">
                          <a:solidFill>
                            <a:schemeClr val="tx1"/>
                          </a:solidFill>
                        </a:rPr>
                        <a:t>Manual process to create and configure Azure load balancer or Application Gateway</a:t>
                      </a:r>
                    </a:p>
                  </a:txBody>
                  <a:tcPr marL="107570" marR="107570" marT="86400" marB="864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900" dirty="0">
                          <a:solidFill>
                            <a:schemeClr val="tx1"/>
                          </a:solidFill>
                        </a:rPr>
                        <a:t>Can automatically create and integrate with Azure load balancer or Application Gateway</a:t>
                      </a:r>
                    </a:p>
                  </a:txBody>
                  <a:tcPr marL="107570" marR="107570" marT="86400" marB="864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60495186"/>
                  </a:ext>
                </a:extLst>
              </a:tr>
              <a:tr h="1050624">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000000"/>
                          </a:solidFill>
                          <a:effectLst/>
                          <a:uLnTx/>
                          <a:uFillTx/>
                          <a:latin typeface="+mj-lt"/>
                          <a:ea typeface="+mn-ea"/>
                          <a:cs typeface="+mn-cs"/>
                        </a:rPr>
                        <a:t>You need high availability and redundancy</a:t>
                      </a:r>
                    </a:p>
                  </a:txBody>
                  <a:tcPr marL="107570" marR="107570" marT="86400" marB="864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95000"/>
                      </a:schemeClr>
                    </a:solidFill>
                  </a:tcPr>
                </a:tc>
                <a:tc>
                  <a:txBody>
                    <a:bodyPr/>
                    <a:lstStyle/>
                    <a:p>
                      <a:r>
                        <a:rPr lang="en-US" sz="1900" dirty="0">
                          <a:solidFill>
                            <a:schemeClr val="tx1"/>
                          </a:solidFill>
                        </a:rPr>
                        <a:t>Manually create Availability Set or distribute and track VMs across Availability Zones</a:t>
                      </a:r>
                    </a:p>
                  </a:txBody>
                  <a:tcPr marL="107570" marR="107570" marT="86400" marB="864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900" dirty="0">
                          <a:solidFill>
                            <a:schemeClr val="tx1"/>
                          </a:solidFill>
                        </a:rPr>
                        <a:t>Automatic distribution of VM instances across Availability Zone (when zones are selected) and Availability Set</a:t>
                      </a:r>
                    </a:p>
                  </a:txBody>
                  <a:tcPr marL="107570" marR="107570" marT="86400" marB="864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33554734"/>
                  </a:ext>
                </a:extLst>
              </a:tr>
              <a:tr h="758016">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000000"/>
                          </a:solidFill>
                          <a:effectLst/>
                          <a:uLnTx/>
                          <a:uFillTx/>
                          <a:latin typeface="+mj-lt"/>
                          <a:ea typeface="+mn-ea"/>
                          <a:cs typeface="+mn-cs"/>
                        </a:rPr>
                        <a:t>You need to monitor and then scale virtual machines</a:t>
                      </a:r>
                    </a:p>
                  </a:txBody>
                  <a:tcPr marL="107570" marR="107570" marT="86400" marB="864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95000"/>
                      </a:schemeClr>
                    </a:solidFill>
                  </a:tcPr>
                </a:tc>
                <a:tc>
                  <a:txBody>
                    <a:bodyPr/>
                    <a:lstStyle/>
                    <a:p>
                      <a:r>
                        <a:rPr lang="en-US" sz="1900" dirty="0">
                          <a:solidFill>
                            <a:schemeClr val="tx1"/>
                          </a:solidFill>
                        </a:rPr>
                        <a:t>Manual monitoring and Azure Automation</a:t>
                      </a:r>
                    </a:p>
                  </a:txBody>
                  <a:tcPr marL="107570" marR="107570" marT="86400" marB="864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900" dirty="0" err="1">
                          <a:solidFill>
                            <a:schemeClr val="tx1"/>
                          </a:solidFill>
                        </a:rPr>
                        <a:t>Autoscale</a:t>
                      </a:r>
                      <a:r>
                        <a:rPr lang="en-US" sz="1900" dirty="0">
                          <a:solidFill>
                            <a:schemeClr val="tx1"/>
                          </a:solidFill>
                        </a:rPr>
                        <a:t> based on host metrics, in-guest metrics, Application Insights, or schedule</a:t>
                      </a:r>
                    </a:p>
                  </a:txBody>
                  <a:tcPr marL="107570" marR="107570" marT="86400" marB="864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8333241"/>
                  </a:ext>
                </a:extLst>
              </a:tr>
            </a:tbl>
          </a:graphicData>
        </a:graphic>
      </p:graphicFrame>
      <p:sp>
        <p:nvSpPr>
          <p:cNvPr id="6" name="TextBox 5">
            <a:extLst>
              <a:ext uri="{FF2B5EF4-FFF2-40B4-BE49-F238E27FC236}">
                <a16:creationId xmlns:a16="http://schemas.microsoft.com/office/drawing/2014/main" id="{8CAC69B0-31FA-4E52-8F6E-76439919128F}"/>
              </a:ext>
            </a:extLst>
          </p:cNvPr>
          <p:cNvSpPr txBox="1"/>
          <p:nvPr/>
        </p:nvSpPr>
        <p:spPr>
          <a:xfrm>
            <a:off x="502371" y="6929600"/>
            <a:ext cx="7526050" cy="491225"/>
          </a:xfrm>
          <a:prstGeom prst="rect">
            <a:avLst/>
          </a:prstGeom>
          <a:noFill/>
        </p:spPr>
        <p:txBody>
          <a:bodyPr wrap="square">
            <a:spAutoFit/>
          </a:bodyPr>
          <a:lstStyle/>
          <a:p>
            <a:r>
              <a:rPr lang="en-US" sz="2592" dirty="0"/>
              <a:t>* Ensure application supports VMSS</a:t>
            </a:r>
          </a:p>
        </p:txBody>
      </p:sp>
    </p:spTree>
    <p:extLst>
      <p:ext uri="{BB962C8B-B14F-4D97-AF65-F5344CB8AC3E}">
        <p14:creationId xmlns:p14="http://schemas.microsoft.com/office/powerpoint/2010/main" val="18333017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B1566-FAB4-A261-C4C3-A036E1F8017D}"/>
              </a:ext>
            </a:extLst>
          </p:cNvPr>
          <p:cNvSpPr>
            <a:spLocks noGrp="1"/>
          </p:cNvSpPr>
          <p:nvPr>
            <p:ph type="title"/>
          </p:nvPr>
        </p:nvSpPr>
        <p:spPr/>
        <p:txBody>
          <a:bodyPr/>
          <a:lstStyle/>
          <a:p>
            <a:r>
              <a:rPr lang="en-IN" dirty="0"/>
              <a:t>Azure App Service Solutions</a:t>
            </a:r>
          </a:p>
        </p:txBody>
      </p:sp>
    </p:spTree>
    <p:extLst>
      <p:ext uri="{BB962C8B-B14F-4D97-AF65-F5344CB8AC3E}">
        <p14:creationId xmlns:p14="http://schemas.microsoft.com/office/powerpoint/2010/main" val="369639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55175" y="292781"/>
            <a:ext cx="13609522" cy="771408"/>
          </a:xfrm>
        </p:spPr>
        <p:txBody>
          <a:bodyPr/>
          <a:lstStyle/>
          <a:p>
            <a:r>
              <a:rPr lang="en-US" sz="3600" dirty="0"/>
              <a:t>When to use Azure App Services Web Apps </a:t>
            </a:r>
          </a:p>
        </p:txBody>
      </p:sp>
      <p:sp>
        <p:nvSpPr>
          <p:cNvPr id="9" name="Content Placeholder 2">
            <a:extLst>
              <a:ext uri="{FF2B5EF4-FFF2-40B4-BE49-F238E27FC236}">
                <a16:creationId xmlns:a16="http://schemas.microsoft.com/office/drawing/2014/main" id="{692E3FF8-FDCF-4323-92C9-6651D96160DF}"/>
              </a:ext>
            </a:extLst>
          </p:cNvPr>
          <p:cNvSpPr>
            <a:spLocks noGrp="1"/>
          </p:cNvSpPr>
          <p:nvPr>
            <p:ph type="body" sz="quarter" idx="10"/>
          </p:nvPr>
        </p:nvSpPr>
        <p:spPr>
          <a:xfrm>
            <a:off x="518507" y="1191360"/>
            <a:ext cx="13609522" cy="517064"/>
          </a:xfrm>
          <a:noFill/>
        </p:spPr>
        <p:txBody>
          <a:bodyPr lIns="0" tIns="0" rIns="0" bIns="0"/>
          <a:lstStyle/>
          <a:p>
            <a:r>
              <a:rPr lang="en-US" dirty="0"/>
              <a:t>Azure App Service is an HTTP-based service that lets you build and host apps</a:t>
            </a:r>
          </a:p>
        </p:txBody>
      </p:sp>
      <p:sp>
        <p:nvSpPr>
          <p:cNvPr id="6" name="TextBox 5">
            <a:extLst>
              <a:ext uri="{FF2B5EF4-FFF2-40B4-BE49-F238E27FC236}">
                <a16:creationId xmlns:a16="http://schemas.microsoft.com/office/drawing/2014/main" id="{0BE12204-896C-49B3-93EF-E505F82B4610}"/>
              </a:ext>
            </a:extLst>
          </p:cNvPr>
          <p:cNvSpPr txBox="1"/>
          <p:nvPr/>
        </p:nvSpPr>
        <p:spPr>
          <a:xfrm>
            <a:off x="355175" y="2489740"/>
            <a:ext cx="6910960" cy="3216265"/>
          </a:xfrm>
          <a:prstGeom prst="rect">
            <a:avLst/>
          </a:prstGeom>
          <a:noFill/>
        </p:spPr>
        <p:txBody>
          <a:bodyPr wrap="square">
            <a:spAutoFit/>
          </a:bodyPr>
          <a:lstStyle/>
          <a:p>
            <a:pPr marL="411480" indent="-411480">
              <a:spcAft>
                <a:spcPts val="1440"/>
              </a:spcAft>
              <a:buFont typeface="Arial" panose="020B0604020202020204" pitchFamily="34" charset="0"/>
              <a:buChar char="•"/>
            </a:pPr>
            <a:r>
              <a:rPr lang="en-US" sz="2400" dirty="0"/>
              <a:t>Web apps, background jobs, mobile backends, and RESTful APIs.</a:t>
            </a:r>
          </a:p>
          <a:p>
            <a:pPr marL="411480" indent="-411480">
              <a:spcAft>
                <a:spcPts val="1440"/>
              </a:spcAft>
              <a:buFont typeface="Arial" panose="020B0604020202020204" pitchFamily="34" charset="0"/>
              <a:buChar char="•"/>
            </a:pPr>
            <a:r>
              <a:rPr lang="en-US" sz="2400" dirty="0"/>
              <a:t>Use the programming language of your choice</a:t>
            </a:r>
          </a:p>
          <a:p>
            <a:pPr marL="411480" indent="-411480">
              <a:spcAft>
                <a:spcPts val="1440"/>
              </a:spcAft>
              <a:buFont typeface="Arial" panose="020B0604020202020204" pitchFamily="34" charset="0"/>
              <a:buChar char="•"/>
            </a:pPr>
            <a:r>
              <a:rPr lang="en-US" sz="2400" dirty="0"/>
              <a:t>Automatic scaling and high availability</a:t>
            </a:r>
          </a:p>
          <a:p>
            <a:pPr marL="411480" indent="-411480">
              <a:spcAft>
                <a:spcPts val="1440"/>
              </a:spcAft>
              <a:buFont typeface="Arial" panose="020B0604020202020204" pitchFamily="34" charset="0"/>
              <a:buChar char="•"/>
            </a:pPr>
            <a:r>
              <a:rPr lang="en-US" sz="2400" dirty="0"/>
              <a:t>App Service enables automated deployments from GitHub, Azure DevOps, or other source control services</a:t>
            </a:r>
            <a:endParaRPr lang="en-US" dirty="0"/>
          </a:p>
        </p:txBody>
      </p:sp>
      <p:pic>
        <p:nvPicPr>
          <p:cNvPr id="10" name="Picture 9" descr="Flowchart to select Azure App Services">
            <a:extLst>
              <a:ext uri="{FF2B5EF4-FFF2-40B4-BE49-F238E27FC236}">
                <a16:creationId xmlns:a16="http://schemas.microsoft.com/office/drawing/2014/main" id="{E10EF9A0-1BFC-4C1D-B7F9-59B91D560D89}"/>
              </a:ext>
            </a:extLst>
          </p:cNvPr>
          <p:cNvPicPr>
            <a:picLocks noChangeAspect="1"/>
          </p:cNvPicPr>
          <p:nvPr/>
        </p:nvPicPr>
        <p:blipFill>
          <a:blip r:embed="rId3"/>
          <a:stretch>
            <a:fillRect/>
          </a:stretch>
        </p:blipFill>
        <p:spPr>
          <a:xfrm>
            <a:off x="7413331" y="2748808"/>
            <a:ext cx="6375905" cy="3218084"/>
          </a:xfrm>
          <a:prstGeom prst="rect">
            <a:avLst/>
          </a:prstGeom>
        </p:spPr>
      </p:pic>
      <p:sp>
        <p:nvSpPr>
          <p:cNvPr id="3" name="Rectangle 2">
            <a:extLst>
              <a:ext uri="{FF2B5EF4-FFF2-40B4-BE49-F238E27FC236}">
                <a16:creationId xmlns:a16="http://schemas.microsoft.com/office/drawing/2014/main" id="{852BE573-5755-41BC-A4A3-BA90E67A7B61}"/>
              </a:ext>
              <a:ext uri="{C183D7F6-B498-43B3-948B-1728B52AA6E4}">
                <adec:decorative xmlns:adec="http://schemas.microsoft.com/office/drawing/2017/decorative" val="1"/>
              </a:ext>
            </a:extLst>
          </p:cNvPr>
          <p:cNvSpPr/>
          <p:nvPr/>
        </p:nvSpPr>
        <p:spPr bwMode="auto">
          <a:xfrm>
            <a:off x="7315200" y="1962766"/>
            <a:ext cx="6911162" cy="5169553"/>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algn="ctr" defTabSz="1118966" fontAlgn="base">
              <a:lnSpc>
                <a:spcPct val="90000"/>
              </a:lnSpc>
              <a:spcBef>
                <a:spcPct val="0"/>
              </a:spcBef>
              <a:spcAft>
                <a:spcPct val="0"/>
              </a:spcAft>
              <a:defRPr/>
            </a:pPr>
            <a:endParaRPr lang="en-US" sz="288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22175730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0F4AB-4175-4465-8816-AD52BAD7A6C6}"/>
              </a:ext>
            </a:extLst>
          </p:cNvPr>
          <p:cNvSpPr>
            <a:spLocks noGrp="1"/>
          </p:cNvSpPr>
          <p:nvPr>
            <p:ph type="title"/>
          </p:nvPr>
        </p:nvSpPr>
        <p:spPr/>
        <p:txBody>
          <a:bodyPr/>
          <a:lstStyle/>
          <a:p>
            <a:br>
              <a:rPr lang="en-US" dirty="0"/>
            </a:br>
            <a:br>
              <a:rPr lang="en-US" dirty="0"/>
            </a:br>
            <a:r>
              <a:rPr lang="en-US" dirty="0"/>
              <a:t>	</a:t>
            </a:r>
            <a:r>
              <a:rPr lang="en-US" sz="3600" dirty="0"/>
              <a:t>Considerations for App Service Web Apps</a:t>
            </a:r>
          </a:p>
        </p:txBody>
      </p:sp>
      <p:sp>
        <p:nvSpPr>
          <p:cNvPr id="5" name="TextBox 4">
            <a:extLst>
              <a:ext uri="{FF2B5EF4-FFF2-40B4-BE49-F238E27FC236}">
                <a16:creationId xmlns:a16="http://schemas.microsoft.com/office/drawing/2014/main" id="{582A38D9-C12E-4CBD-B19A-5B6A29D6E3D7}"/>
              </a:ext>
            </a:extLst>
          </p:cNvPr>
          <p:cNvSpPr txBox="1"/>
          <p:nvPr/>
        </p:nvSpPr>
        <p:spPr>
          <a:xfrm>
            <a:off x="1608448" y="1967330"/>
            <a:ext cx="5698685" cy="1290097"/>
          </a:xfrm>
          <a:prstGeom prst="rect">
            <a:avLst/>
          </a:prstGeom>
          <a:noFill/>
        </p:spPr>
        <p:txBody>
          <a:bodyPr wrap="square">
            <a:spAutoFit/>
          </a:bodyPr>
          <a:lstStyle/>
          <a:p>
            <a:pPr marL="0" lvl="1">
              <a:spcBef>
                <a:spcPts val="720"/>
              </a:spcBef>
            </a:pPr>
            <a:r>
              <a:rPr lang="en-US" sz="2400" dirty="0"/>
              <a:t>Determine the appropriate app service plan – determines cost and scaling</a:t>
            </a:r>
          </a:p>
          <a:p>
            <a:pPr marL="0" lvl="1">
              <a:spcBef>
                <a:spcPts val="720"/>
              </a:spcBef>
            </a:pPr>
            <a:endParaRPr lang="en-US" sz="2400" dirty="0"/>
          </a:p>
        </p:txBody>
      </p:sp>
      <p:sp>
        <p:nvSpPr>
          <p:cNvPr id="29" name="TextBox 28">
            <a:extLst>
              <a:ext uri="{FF2B5EF4-FFF2-40B4-BE49-F238E27FC236}">
                <a16:creationId xmlns:a16="http://schemas.microsoft.com/office/drawing/2014/main" id="{26E582BD-561E-45A6-B893-1FDAA0EB055F}"/>
              </a:ext>
            </a:extLst>
          </p:cNvPr>
          <p:cNvSpPr txBox="1"/>
          <p:nvPr/>
        </p:nvSpPr>
        <p:spPr>
          <a:xfrm>
            <a:off x="9015658" y="1863516"/>
            <a:ext cx="5698685" cy="830997"/>
          </a:xfrm>
          <a:prstGeom prst="rect">
            <a:avLst/>
          </a:prstGeom>
          <a:noFill/>
        </p:spPr>
        <p:txBody>
          <a:bodyPr wrap="square">
            <a:spAutoFit/>
          </a:bodyPr>
          <a:lstStyle/>
          <a:p>
            <a:pPr marL="0" lvl="1">
              <a:spcBef>
                <a:spcPts val="720"/>
              </a:spcBef>
            </a:pPr>
            <a:r>
              <a:rPr lang="en-US" sz="2400" dirty="0"/>
              <a:t>Use built-in authentication and authorization capabilities </a:t>
            </a:r>
          </a:p>
        </p:txBody>
      </p:sp>
      <p:sp>
        <p:nvSpPr>
          <p:cNvPr id="27" name="TextBox 26">
            <a:extLst>
              <a:ext uri="{FF2B5EF4-FFF2-40B4-BE49-F238E27FC236}">
                <a16:creationId xmlns:a16="http://schemas.microsoft.com/office/drawing/2014/main" id="{2913F314-8B49-4157-BA52-631E62171364}"/>
              </a:ext>
            </a:extLst>
          </p:cNvPr>
          <p:cNvSpPr txBox="1"/>
          <p:nvPr/>
        </p:nvSpPr>
        <p:spPr>
          <a:xfrm>
            <a:off x="1638336" y="3477270"/>
            <a:ext cx="5698685" cy="1290097"/>
          </a:xfrm>
          <a:prstGeom prst="rect">
            <a:avLst/>
          </a:prstGeom>
          <a:noFill/>
        </p:spPr>
        <p:txBody>
          <a:bodyPr wrap="square">
            <a:spAutoFit/>
          </a:bodyPr>
          <a:lstStyle/>
          <a:p>
            <a:pPr marL="0" lvl="1">
              <a:spcBef>
                <a:spcPts val="720"/>
              </a:spcBef>
            </a:pPr>
            <a:r>
              <a:rPr lang="en-US" sz="2400" dirty="0"/>
              <a:t>Use App Services deployment slots for continuous deployment</a:t>
            </a:r>
          </a:p>
          <a:p>
            <a:pPr marL="0" lvl="1">
              <a:spcBef>
                <a:spcPts val="720"/>
              </a:spcBef>
            </a:pPr>
            <a:endParaRPr lang="en-US" sz="2400" dirty="0"/>
          </a:p>
        </p:txBody>
      </p:sp>
      <p:sp>
        <p:nvSpPr>
          <p:cNvPr id="31" name="TextBox 30">
            <a:extLst>
              <a:ext uri="{FF2B5EF4-FFF2-40B4-BE49-F238E27FC236}">
                <a16:creationId xmlns:a16="http://schemas.microsoft.com/office/drawing/2014/main" id="{3602358A-BB83-45EC-BF81-53FA5F85BD07}"/>
              </a:ext>
            </a:extLst>
          </p:cNvPr>
          <p:cNvSpPr txBox="1"/>
          <p:nvPr/>
        </p:nvSpPr>
        <p:spPr>
          <a:xfrm>
            <a:off x="9015658" y="3439996"/>
            <a:ext cx="4548018" cy="830997"/>
          </a:xfrm>
          <a:prstGeom prst="rect">
            <a:avLst/>
          </a:prstGeom>
          <a:noFill/>
        </p:spPr>
        <p:txBody>
          <a:bodyPr wrap="square">
            <a:spAutoFit/>
          </a:bodyPr>
          <a:lstStyle/>
          <a:p>
            <a:r>
              <a:rPr lang="en-US" sz="2400" dirty="0"/>
              <a:t>Build REST-based web apps with the API</a:t>
            </a:r>
          </a:p>
        </p:txBody>
      </p:sp>
      <p:sp>
        <p:nvSpPr>
          <p:cNvPr id="33" name="Text Placeholder 30">
            <a:extLst>
              <a:ext uri="{FF2B5EF4-FFF2-40B4-BE49-F238E27FC236}">
                <a16:creationId xmlns:a16="http://schemas.microsoft.com/office/drawing/2014/main" id="{7977C22B-FFE3-40D0-9641-54CEF272C8F6}"/>
              </a:ext>
            </a:extLst>
          </p:cNvPr>
          <p:cNvSpPr txBox="1">
            <a:spLocks/>
          </p:cNvSpPr>
          <p:nvPr/>
        </p:nvSpPr>
        <p:spPr>
          <a:xfrm>
            <a:off x="1638337" y="4987209"/>
            <a:ext cx="5134950" cy="960263"/>
          </a:xfrm>
          <a:prstGeom prst="rect">
            <a:avLst/>
          </a:prstGeom>
        </p:spPr>
        <p:txBody>
          <a:bodyPr vert="horz" wrap="square" lIns="0" tIns="109728" rIns="175565" bIns="109728"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dirty="0">
                <a:latin typeface="+mn-lt"/>
              </a:rPr>
              <a:t>Use the Mobile Apps to build a back end for iOS and Android apps.</a:t>
            </a:r>
          </a:p>
        </p:txBody>
      </p:sp>
      <p:sp>
        <p:nvSpPr>
          <p:cNvPr id="32" name="Text Placeholder 29">
            <a:extLst>
              <a:ext uri="{FF2B5EF4-FFF2-40B4-BE49-F238E27FC236}">
                <a16:creationId xmlns:a16="http://schemas.microsoft.com/office/drawing/2014/main" id="{E882C32F-A4C7-4EFC-B6FC-C8917290BBCE}"/>
              </a:ext>
            </a:extLst>
          </p:cNvPr>
          <p:cNvSpPr txBox="1">
            <a:spLocks/>
          </p:cNvSpPr>
          <p:nvPr/>
        </p:nvSpPr>
        <p:spPr>
          <a:xfrm>
            <a:off x="9040139" y="4788397"/>
            <a:ext cx="5000976" cy="960263"/>
          </a:xfrm>
          <a:prstGeom prst="rect">
            <a:avLst/>
          </a:prstGeom>
        </p:spPr>
        <p:txBody>
          <a:bodyPr vert="horz" wrap="square" lIns="0" tIns="109728" rIns="175565" bIns="109728"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dirty="0">
                <a:latin typeface="+mn-lt"/>
              </a:rPr>
              <a:t>Use WebJobs to run a program or script</a:t>
            </a:r>
          </a:p>
        </p:txBody>
      </p:sp>
      <p:grpSp>
        <p:nvGrpSpPr>
          <p:cNvPr id="47" name="Group 46">
            <a:extLst>
              <a:ext uri="{FF2B5EF4-FFF2-40B4-BE49-F238E27FC236}">
                <a16:creationId xmlns:a16="http://schemas.microsoft.com/office/drawing/2014/main" id="{6974D09F-D5E5-45AC-B8C8-F7A26227A3E1}"/>
              </a:ext>
              <a:ext uri="{C183D7F6-B498-43B3-948B-1728B52AA6E4}">
                <adec:decorative xmlns:adec="http://schemas.microsoft.com/office/drawing/2017/decorative" val="1"/>
              </a:ext>
            </a:extLst>
          </p:cNvPr>
          <p:cNvGrpSpPr/>
          <p:nvPr/>
        </p:nvGrpSpPr>
        <p:grpSpPr>
          <a:xfrm>
            <a:off x="7760135" y="1773389"/>
            <a:ext cx="1077443" cy="4127916"/>
            <a:chOff x="6466779" y="1477824"/>
            <a:chExt cx="897869" cy="3439930"/>
          </a:xfrm>
        </p:grpSpPr>
        <p:grpSp>
          <p:nvGrpSpPr>
            <p:cNvPr id="11" name="Group 10">
              <a:extLst>
                <a:ext uri="{FF2B5EF4-FFF2-40B4-BE49-F238E27FC236}">
                  <a16:creationId xmlns:a16="http://schemas.microsoft.com/office/drawing/2014/main" id="{6711065A-1C4A-4C8A-833A-107C75104CAD}"/>
                </a:ext>
                <a:ext uri="{C183D7F6-B498-43B3-948B-1728B52AA6E4}">
                  <adec:decorative xmlns:adec="http://schemas.microsoft.com/office/drawing/2017/decorative" val="1"/>
                </a:ext>
              </a:extLst>
            </p:cNvPr>
            <p:cNvGrpSpPr/>
            <p:nvPr/>
          </p:nvGrpSpPr>
          <p:grpSpPr>
            <a:xfrm>
              <a:off x="6466781" y="1477824"/>
              <a:ext cx="897867" cy="877815"/>
              <a:chOff x="3031669" y="2473749"/>
              <a:chExt cx="702132" cy="702231"/>
            </a:xfrm>
          </p:grpSpPr>
          <p:grpSp>
            <p:nvGrpSpPr>
              <p:cNvPr id="12" name="Group 11">
                <a:extLst>
                  <a:ext uri="{FF2B5EF4-FFF2-40B4-BE49-F238E27FC236}">
                    <a16:creationId xmlns:a16="http://schemas.microsoft.com/office/drawing/2014/main" id="{6005A13F-2CF8-457D-B6D0-281EE2A2A75F}"/>
                  </a:ext>
                  <a:ext uri="{C183D7F6-B498-43B3-948B-1728B52AA6E4}">
                    <adec:decorative xmlns:adec="http://schemas.microsoft.com/office/drawing/2017/decorative" val="1"/>
                  </a:ext>
                </a:extLst>
              </p:cNvPr>
              <p:cNvGrpSpPr/>
              <p:nvPr/>
            </p:nvGrpSpPr>
            <p:grpSpPr>
              <a:xfrm>
                <a:off x="3031669" y="2473749"/>
                <a:ext cx="702132" cy="702231"/>
                <a:chOff x="7962901" y="3032919"/>
                <a:chExt cx="981074" cy="981076"/>
              </a:xfrm>
            </p:grpSpPr>
            <p:sp>
              <p:nvSpPr>
                <p:cNvPr id="14" name="Freeform 5">
                  <a:extLst>
                    <a:ext uri="{FF2B5EF4-FFF2-40B4-BE49-F238E27FC236}">
                      <a16:creationId xmlns:a16="http://schemas.microsoft.com/office/drawing/2014/main" id="{E61BEAD7-24AA-4EAD-9CB5-C403F4E58354}"/>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400"/>
                </a:p>
              </p:txBody>
            </p:sp>
            <p:sp>
              <p:nvSpPr>
                <p:cNvPr id="15" name="Freeform 6">
                  <a:extLst>
                    <a:ext uri="{FF2B5EF4-FFF2-40B4-BE49-F238E27FC236}">
                      <a16:creationId xmlns:a16="http://schemas.microsoft.com/office/drawing/2014/main" id="{651FBF90-A927-4651-A41F-B8735745BE7F}"/>
                    </a:ext>
                  </a:extLst>
                </p:cNvPr>
                <p:cNvSpPr>
                  <a:spLocks noEditPoints="1"/>
                </p:cNvSpPr>
                <p:nvPr/>
              </p:nvSpPr>
              <p:spPr bwMode="auto">
                <a:xfrm>
                  <a:off x="8031163" y="3102770"/>
                  <a:ext cx="846137" cy="844550"/>
                </a:xfrm>
                <a:prstGeom prst="ellipse">
                  <a:avLst/>
                </a:prstGeom>
                <a:noFill/>
                <a:ln w="28575">
                  <a:solidFill>
                    <a:schemeClr val="tx2"/>
                  </a:solidFill>
                  <a:prstDash val="sysDot"/>
                  <a:round/>
                  <a:headEnd/>
                  <a:tailEnd/>
                </a:ln>
              </p:spPr>
              <p:txBody>
                <a:bodyPr vert="horz" wrap="square" lIns="109728" tIns="54864" rIns="109728" bIns="54864" numCol="1" anchor="t" anchorCtr="0" compatLnSpc="1">
                  <a:prstTxWarp prst="textNoShape">
                    <a:avLst/>
                  </a:prstTxWarp>
                </a:bodyPr>
                <a:lstStyle/>
                <a:p>
                  <a:endParaRPr lang="en-US" sz="2400"/>
                </a:p>
              </p:txBody>
            </p:sp>
          </p:grpSp>
          <p:pic>
            <p:nvPicPr>
              <p:cNvPr id="13" name="Picture 12" descr="Icon of a arrow in a circular path with a timer inside the circle">
                <a:extLst>
                  <a:ext uri="{FF2B5EF4-FFF2-40B4-BE49-F238E27FC236}">
                    <a16:creationId xmlns:a16="http://schemas.microsoft.com/office/drawing/2014/main" id="{5FFACEF6-A163-4BFB-A982-03D3412A9508}"/>
                  </a:ext>
                </a:extLst>
              </p:cNvPr>
              <p:cNvPicPr>
                <a:picLocks noChangeAspect="1"/>
              </p:cNvPicPr>
              <p:nvPr/>
            </p:nvPicPr>
            <p:blipFill>
              <a:blip r:embed="rId2"/>
              <a:stretch>
                <a:fillRect/>
              </a:stretch>
            </p:blipFill>
            <p:spPr>
              <a:xfrm>
                <a:off x="3196572" y="2638702"/>
                <a:ext cx="372325" cy="372325"/>
              </a:xfrm>
              <a:prstGeom prst="rect">
                <a:avLst/>
              </a:prstGeom>
            </p:spPr>
          </p:pic>
        </p:grpSp>
        <p:grpSp>
          <p:nvGrpSpPr>
            <p:cNvPr id="21" name="Group 20">
              <a:extLst>
                <a:ext uri="{FF2B5EF4-FFF2-40B4-BE49-F238E27FC236}">
                  <a16:creationId xmlns:a16="http://schemas.microsoft.com/office/drawing/2014/main" id="{42FD934C-6C02-4F91-BF8E-10167D6D36F8}"/>
                </a:ext>
                <a:ext uri="{C183D7F6-B498-43B3-948B-1728B52AA6E4}">
                  <adec:decorative xmlns:adec="http://schemas.microsoft.com/office/drawing/2017/decorative" val="1"/>
                </a:ext>
              </a:extLst>
            </p:cNvPr>
            <p:cNvGrpSpPr/>
            <p:nvPr/>
          </p:nvGrpSpPr>
          <p:grpSpPr>
            <a:xfrm>
              <a:off x="6466779" y="2732048"/>
              <a:ext cx="897867" cy="877815"/>
              <a:chOff x="3031669" y="4181240"/>
              <a:chExt cx="702132" cy="702231"/>
            </a:xfrm>
          </p:grpSpPr>
          <p:grpSp>
            <p:nvGrpSpPr>
              <p:cNvPr id="22" name="Group 21">
                <a:extLst>
                  <a:ext uri="{FF2B5EF4-FFF2-40B4-BE49-F238E27FC236}">
                    <a16:creationId xmlns:a16="http://schemas.microsoft.com/office/drawing/2014/main" id="{E08C190D-15B4-4D5C-A12C-308DDEA7FE98}"/>
                  </a:ext>
                  <a:ext uri="{C183D7F6-B498-43B3-948B-1728B52AA6E4}">
                    <adec:decorative xmlns:adec="http://schemas.microsoft.com/office/drawing/2017/decorative" val="1"/>
                  </a:ext>
                </a:extLst>
              </p:cNvPr>
              <p:cNvGrpSpPr/>
              <p:nvPr/>
            </p:nvGrpSpPr>
            <p:grpSpPr>
              <a:xfrm>
                <a:off x="3031669" y="4181240"/>
                <a:ext cx="702132" cy="702231"/>
                <a:chOff x="7962901" y="3032919"/>
                <a:chExt cx="981074" cy="981076"/>
              </a:xfrm>
            </p:grpSpPr>
            <p:sp>
              <p:nvSpPr>
                <p:cNvPr id="24" name="Freeform 5">
                  <a:extLst>
                    <a:ext uri="{FF2B5EF4-FFF2-40B4-BE49-F238E27FC236}">
                      <a16:creationId xmlns:a16="http://schemas.microsoft.com/office/drawing/2014/main" id="{2DBF899F-8EAD-43A0-8777-FC1D4E43E773}"/>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400"/>
                </a:p>
              </p:txBody>
            </p:sp>
            <p:sp>
              <p:nvSpPr>
                <p:cNvPr id="25" name="Freeform 6">
                  <a:extLst>
                    <a:ext uri="{FF2B5EF4-FFF2-40B4-BE49-F238E27FC236}">
                      <a16:creationId xmlns:a16="http://schemas.microsoft.com/office/drawing/2014/main" id="{CC19457C-936B-4B40-914B-2DD464077969}"/>
                    </a:ext>
                  </a:extLst>
                </p:cNvPr>
                <p:cNvSpPr>
                  <a:spLocks noEditPoints="1"/>
                </p:cNvSpPr>
                <p:nvPr/>
              </p:nvSpPr>
              <p:spPr bwMode="auto">
                <a:xfrm>
                  <a:off x="8031163" y="3102770"/>
                  <a:ext cx="846137" cy="844550"/>
                </a:xfrm>
                <a:prstGeom prst="ellipse">
                  <a:avLst/>
                </a:prstGeom>
                <a:noFill/>
                <a:ln w="28575">
                  <a:solidFill>
                    <a:schemeClr val="tx2"/>
                  </a:solidFill>
                  <a:prstDash val="sysDot"/>
                  <a:round/>
                  <a:headEnd/>
                  <a:tailEnd/>
                </a:ln>
              </p:spPr>
              <p:txBody>
                <a:bodyPr vert="horz" wrap="square" lIns="109728" tIns="54864" rIns="109728" bIns="54864" numCol="1" anchor="t" anchorCtr="0" compatLnSpc="1">
                  <a:prstTxWarp prst="textNoShape">
                    <a:avLst/>
                  </a:prstTxWarp>
                </a:bodyPr>
                <a:lstStyle/>
                <a:p>
                  <a:endParaRPr lang="en-US" sz="2400"/>
                </a:p>
              </p:txBody>
            </p:sp>
          </p:grpSp>
          <p:pic>
            <p:nvPicPr>
              <p:cNvPr id="23" name="Picture 22" descr="Icon of a bulb">
                <a:extLst>
                  <a:ext uri="{FF2B5EF4-FFF2-40B4-BE49-F238E27FC236}">
                    <a16:creationId xmlns:a16="http://schemas.microsoft.com/office/drawing/2014/main" id="{6ACA7827-139B-401F-A648-A109C5D7090A}"/>
                  </a:ext>
                </a:extLst>
              </p:cNvPr>
              <p:cNvPicPr>
                <a:picLocks noChangeAspect="1"/>
              </p:cNvPicPr>
              <p:nvPr/>
            </p:nvPicPr>
            <p:blipFill>
              <a:blip r:embed="rId3"/>
              <a:stretch>
                <a:fillRect/>
              </a:stretch>
            </p:blipFill>
            <p:spPr>
              <a:xfrm>
                <a:off x="3248883" y="4346193"/>
                <a:ext cx="267705" cy="372325"/>
              </a:xfrm>
              <a:prstGeom prst="rect">
                <a:avLst/>
              </a:prstGeom>
            </p:spPr>
          </p:pic>
        </p:grpSp>
        <p:sp>
          <p:nvSpPr>
            <p:cNvPr id="39" name="Freeform 5">
              <a:extLst>
                <a:ext uri="{FF2B5EF4-FFF2-40B4-BE49-F238E27FC236}">
                  <a16:creationId xmlns:a16="http://schemas.microsoft.com/office/drawing/2014/main" id="{6AE7627D-764F-4605-AF05-DEA68AD6BC67}"/>
                </a:ext>
                <a:ext uri="{C183D7F6-B498-43B3-948B-1728B52AA6E4}">
                  <adec:decorative xmlns:adec="http://schemas.microsoft.com/office/drawing/2017/decorative" val="1"/>
                </a:ext>
              </a:extLst>
            </p:cNvPr>
            <p:cNvSpPr>
              <a:spLocks/>
            </p:cNvSpPr>
            <p:nvPr/>
          </p:nvSpPr>
          <p:spPr bwMode="auto">
            <a:xfrm>
              <a:off x="6466779" y="4039939"/>
              <a:ext cx="897867" cy="877815"/>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400"/>
            </a:p>
          </p:txBody>
        </p:sp>
        <p:sp>
          <p:nvSpPr>
            <p:cNvPr id="41" name="Freeform 6">
              <a:extLst>
                <a:ext uri="{FF2B5EF4-FFF2-40B4-BE49-F238E27FC236}">
                  <a16:creationId xmlns:a16="http://schemas.microsoft.com/office/drawing/2014/main" id="{64101DA5-5F39-4E70-BEE9-29163705E3F3}"/>
                </a:ext>
                <a:ext uri="{C183D7F6-B498-43B3-948B-1728B52AA6E4}">
                  <adec:decorative xmlns:adec="http://schemas.microsoft.com/office/drawing/2017/decorative" val="1"/>
                </a:ext>
              </a:extLst>
            </p:cNvPr>
            <p:cNvSpPr>
              <a:spLocks noEditPoints="1"/>
            </p:cNvSpPr>
            <p:nvPr/>
          </p:nvSpPr>
          <p:spPr bwMode="auto">
            <a:xfrm>
              <a:off x="6539971" y="4117535"/>
              <a:ext cx="774374" cy="755659"/>
            </a:xfrm>
            <a:prstGeom prst="ellipse">
              <a:avLst/>
            </a:prstGeom>
            <a:noFill/>
            <a:ln w="28575">
              <a:solidFill>
                <a:schemeClr val="tx2"/>
              </a:solidFill>
              <a:prstDash val="sysDot"/>
              <a:round/>
              <a:headEnd/>
              <a:tailEnd/>
            </a:ln>
          </p:spPr>
          <p:txBody>
            <a:bodyPr vert="horz" wrap="square" lIns="109728" tIns="54864" rIns="109728" bIns="54864" numCol="1" anchor="t" anchorCtr="0" compatLnSpc="1">
              <a:prstTxWarp prst="textNoShape">
                <a:avLst/>
              </a:prstTxWarp>
            </a:bodyPr>
            <a:lstStyle/>
            <a:p>
              <a:endParaRPr lang="en-US" sz="2400"/>
            </a:p>
          </p:txBody>
        </p:sp>
        <p:pic>
          <p:nvPicPr>
            <p:cNvPr id="43" name="Picture 42">
              <a:extLst>
                <a:ext uri="{FF2B5EF4-FFF2-40B4-BE49-F238E27FC236}">
                  <a16:creationId xmlns:a16="http://schemas.microsoft.com/office/drawing/2014/main" id="{2342252F-7D87-43D8-BC27-AFF85A71ACBA}"/>
                </a:ext>
                <a:ext uri="{C183D7F6-B498-43B3-948B-1728B52AA6E4}">
                  <adec:decorative xmlns:adec="http://schemas.microsoft.com/office/drawing/2017/decorative" val="1"/>
                </a:ext>
              </a:extLst>
            </p:cNvPr>
            <p:cNvPicPr>
              <a:picLocks noChangeAspect="1"/>
            </p:cNvPicPr>
            <p:nvPr/>
          </p:nvPicPr>
          <p:blipFill>
            <a:blip r:embed="rId4">
              <a:duotone>
                <a:prstClr val="black"/>
                <a:schemeClr val="tx2">
                  <a:tint val="45000"/>
                  <a:satMod val="400000"/>
                </a:schemeClr>
              </a:duotone>
            </a:blip>
            <a:stretch>
              <a:fillRect/>
            </a:stretch>
          </p:blipFill>
          <p:spPr>
            <a:xfrm>
              <a:off x="6529252" y="4096380"/>
              <a:ext cx="815286" cy="815286"/>
            </a:xfrm>
            <a:prstGeom prst="rect">
              <a:avLst/>
            </a:prstGeom>
          </p:spPr>
        </p:pic>
      </p:grpSp>
      <p:grpSp>
        <p:nvGrpSpPr>
          <p:cNvPr id="46" name="Group 45">
            <a:extLst>
              <a:ext uri="{FF2B5EF4-FFF2-40B4-BE49-F238E27FC236}">
                <a16:creationId xmlns:a16="http://schemas.microsoft.com/office/drawing/2014/main" id="{63B63F6A-DD44-48D3-8061-A62DEF337924}"/>
              </a:ext>
              <a:ext uri="{C183D7F6-B498-43B3-948B-1728B52AA6E4}">
                <adec:decorative xmlns:adec="http://schemas.microsoft.com/office/drawing/2017/decorative" val="1"/>
              </a:ext>
            </a:extLst>
          </p:cNvPr>
          <p:cNvGrpSpPr/>
          <p:nvPr/>
        </p:nvGrpSpPr>
        <p:grpSpPr>
          <a:xfrm>
            <a:off x="456040" y="1773389"/>
            <a:ext cx="1077440" cy="4174082"/>
            <a:chOff x="380033" y="1477824"/>
            <a:chExt cx="897867" cy="3478402"/>
          </a:xfrm>
        </p:grpSpPr>
        <p:grpSp>
          <p:nvGrpSpPr>
            <p:cNvPr id="6" name="Group 5">
              <a:extLst>
                <a:ext uri="{FF2B5EF4-FFF2-40B4-BE49-F238E27FC236}">
                  <a16:creationId xmlns:a16="http://schemas.microsoft.com/office/drawing/2014/main" id="{E39583E4-5245-448C-919D-D25BB8D81E2D}"/>
                </a:ext>
                <a:ext uri="{C183D7F6-B498-43B3-948B-1728B52AA6E4}">
                  <adec:decorative xmlns:adec="http://schemas.microsoft.com/office/drawing/2017/decorative" val="1"/>
                </a:ext>
              </a:extLst>
            </p:cNvPr>
            <p:cNvGrpSpPr/>
            <p:nvPr/>
          </p:nvGrpSpPr>
          <p:grpSpPr>
            <a:xfrm>
              <a:off x="380033" y="1477824"/>
              <a:ext cx="897867" cy="877815"/>
              <a:chOff x="3031669" y="1620003"/>
              <a:chExt cx="702132" cy="702231"/>
            </a:xfrm>
          </p:grpSpPr>
          <p:grpSp>
            <p:nvGrpSpPr>
              <p:cNvPr id="7" name="Group 6">
                <a:extLst>
                  <a:ext uri="{FF2B5EF4-FFF2-40B4-BE49-F238E27FC236}">
                    <a16:creationId xmlns:a16="http://schemas.microsoft.com/office/drawing/2014/main" id="{48A3AD9F-A1B1-4A74-B653-50BFA2A6A407}"/>
                  </a:ext>
                  <a:ext uri="{C183D7F6-B498-43B3-948B-1728B52AA6E4}">
                    <adec:decorative xmlns:adec="http://schemas.microsoft.com/office/drawing/2017/decorative" val="1"/>
                  </a:ext>
                </a:extLst>
              </p:cNvPr>
              <p:cNvGrpSpPr/>
              <p:nvPr/>
            </p:nvGrpSpPr>
            <p:grpSpPr>
              <a:xfrm>
                <a:off x="3031669" y="1620003"/>
                <a:ext cx="702132" cy="702231"/>
                <a:chOff x="7962901" y="3032919"/>
                <a:chExt cx="981074" cy="981076"/>
              </a:xfrm>
            </p:grpSpPr>
            <p:sp>
              <p:nvSpPr>
                <p:cNvPr id="9" name="Freeform 5">
                  <a:extLst>
                    <a:ext uri="{FF2B5EF4-FFF2-40B4-BE49-F238E27FC236}">
                      <a16:creationId xmlns:a16="http://schemas.microsoft.com/office/drawing/2014/main" id="{80E81083-7ABC-4B37-B8A7-E6CC87AE4BF7}"/>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400"/>
                </a:p>
              </p:txBody>
            </p:sp>
            <p:sp>
              <p:nvSpPr>
                <p:cNvPr id="10" name="Freeform 6">
                  <a:extLst>
                    <a:ext uri="{FF2B5EF4-FFF2-40B4-BE49-F238E27FC236}">
                      <a16:creationId xmlns:a16="http://schemas.microsoft.com/office/drawing/2014/main" id="{A423F677-41CA-4DA5-A959-10B30773C60B}"/>
                    </a:ext>
                  </a:extLst>
                </p:cNvPr>
                <p:cNvSpPr>
                  <a:spLocks noEditPoints="1"/>
                </p:cNvSpPr>
                <p:nvPr/>
              </p:nvSpPr>
              <p:spPr bwMode="auto">
                <a:xfrm>
                  <a:off x="8031163" y="3102770"/>
                  <a:ext cx="846137" cy="844550"/>
                </a:xfrm>
                <a:prstGeom prst="ellipse">
                  <a:avLst/>
                </a:prstGeom>
                <a:noFill/>
                <a:ln w="28575">
                  <a:solidFill>
                    <a:schemeClr val="tx2"/>
                  </a:solidFill>
                  <a:prstDash val="sysDot"/>
                  <a:round/>
                  <a:headEnd/>
                  <a:tailEnd/>
                </a:ln>
              </p:spPr>
              <p:txBody>
                <a:bodyPr vert="horz" wrap="square" lIns="109728" tIns="54864" rIns="109728" bIns="54864" numCol="1" anchor="t" anchorCtr="0" compatLnSpc="1">
                  <a:prstTxWarp prst="textNoShape">
                    <a:avLst/>
                  </a:prstTxWarp>
                </a:bodyPr>
                <a:lstStyle/>
                <a:p>
                  <a:endParaRPr lang="en-US" sz="2400"/>
                </a:p>
              </p:txBody>
            </p:sp>
          </p:grpSp>
          <p:pic>
            <p:nvPicPr>
              <p:cNvPr id="8" name="Picture 7" descr="Icon of three concentric arcs">
                <a:extLst>
                  <a:ext uri="{FF2B5EF4-FFF2-40B4-BE49-F238E27FC236}">
                    <a16:creationId xmlns:a16="http://schemas.microsoft.com/office/drawing/2014/main" id="{7DA58B1E-864B-4C79-8D3B-EEF1E6A470C8}"/>
                  </a:ext>
                </a:extLst>
              </p:cNvPr>
              <p:cNvPicPr>
                <a:picLocks noChangeAspect="1"/>
              </p:cNvPicPr>
              <p:nvPr/>
            </p:nvPicPr>
            <p:blipFill>
              <a:blip r:embed="rId5"/>
              <a:stretch>
                <a:fillRect/>
              </a:stretch>
            </p:blipFill>
            <p:spPr>
              <a:xfrm>
                <a:off x="3196572" y="1784956"/>
                <a:ext cx="372325" cy="372325"/>
              </a:xfrm>
              <a:prstGeom prst="rect">
                <a:avLst/>
              </a:prstGeom>
            </p:spPr>
          </p:pic>
        </p:grpSp>
        <p:grpSp>
          <p:nvGrpSpPr>
            <p:cNvPr id="16" name="Group 15">
              <a:extLst>
                <a:ext uri="{FF2B5EF4-FFF2-40B4-BE49-F238E27FC236}">
                  <a16:creationId xmlns:a16="http://schemas.microsoft.com/office/drawing/2014/main" id="{EC4E15CF-464F-40A7-B6A6-48BCC73468C4}"/>
                </a:ext>
                <a:ext uri="{C183D7F6-B498-43B3-948B-1728B52AA6E4}">
                  <adec:decorative xmlns:adec="http://schemas.microsoft.com/office/drawing/2017/decorative" val="1"/>
                </a:ext>
              </a:extLst>
            </p:cNvPr>
            <p:cNvGrpSpPr/>
            <p:nvPr/>
          </p:nvGrpSpPr>
          <p:grpSpPr>
            <a:xfrm>
              <a:off x="380033" y="2843961"/>
              <a:ext cx="897867" cy="877815"/>
              <a:chOff x="3031669" y="3327494"/>
              <a:chExt cx="702132" cy="702231"/>
            </a:xfrm>
          </p:grpSpPr>
          <p:grpSp>
            <p:nvGrpSpPr>
              <p:cNvPr id="17" name="Group 16">
                <a:extLst>
                  <a:ext uri="{FF2B5EF4-FFF2-40B4-BE49-F238E27FC236}">
                    <a16:creationId xmlns:a16="http://schemas.microsoft.com/office/drawing/2014/main" id="{42F9669F-D49E-4E82-8B2C-1A75E72F60E4}"/>
                  </a:ext>
                  <a:ext uri="{C183D7F6-B498-43B3-948B-1728B52AA6E4}">
                    <adec:decorative xmlns:adec="http://schemas.microsoft.com/office/drawing/2017/decorative" val="1"/>
                  </a:ext>
                </a:extLst>
              </p:cNvPr>
              <p:cNvGrpSpPr/>
              <p:nvPr/>
            </p:nvGrpSpPr>
            <p:grpSpPr>
              <a:xfrm>
                <a:off x="3031669" y="3327494"/>
                <a:ext cx="702132" cy="702231"/>
                <a:chOff x="7962901" y="3032919"/>
                <a:chExt cx="981074" cy="981076"/>
              </a:xfrm>
            </p:grpSpPr>
            <p:sp>
              <p:nvSpPr>
                <p:cNvPr id="19" name="Freeform 5">
                  <a:extLst>
                    <a:ext uri="{FF2B5EF4-FFF2-40B4-BE49-F238E27FC236}">
                      <a16:creationId xmlns:a16="http://schemas.microsoft.com/office/drawing/2014/main" id="{C61A129D-D579-4654-B23C-F5A56798CC31}"/>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400"/>
                </a:p>
              </p:txBody>
            </p:sp>
            <p:sp>
              <p:nvSpPr>
                <p:cNvPr id="20" name="Freeform 6">
                  <a:extLst>
                    <a:ext uri="{FF2B5EF4-FFF2-40B4-BE49-F238E27FC236}">
                      <a16:creationId xmlns:a16="http://schemas.microsoft.com/office/drawing/2014/main" id="{2B96561F-C5C8-4272-B17B-04108A8ED01C}"/>
                    </a:ext>
                  </a:extLst>
                </p:cNvPr>
                <p:cNvSpPr>
                  <a:spLocks noEditPoints="1"/>
                </p:cNvSpPr>
                <p:nvPr/>
              </p:nvSpPr>
              <p:spPr bwMode="auto">
                <a:xfrm>
                  <a:off x="8031163" y="3102770"/>
                  <a:ext cx="846137" cy="844550"/>
                </a:xfrm>
                <a:prstGeom prst="ellipse">
                  <a:avLst/>
                </a:prstGeom>
                <a:noFill/>
                <a:ln w="28575">
                  <a:solidFill>
                    <a:schemeClr val="tx2"/>
                  </a:solidFill>
                  <a:prstDash val="sysDot"/>
                  <a:round/>
                  <a:headEnd/>
                  <a:tailEnd/>
                </a:ln>
              </p:spPr>
              <p:txBody>
                <a:bodyPr vert="horz" wrap="square" lIns="109728" tIns="54864" rIns="109728" bIns="54864" numCol="1" anchor="t" anchorCtr="0" compatLnSpc="1">
                  <a:prstTxWarp prst="textNoShape">
                    <a:avLst/>
                  </a:prstTxWarp>
                </a:bodyPr>
                <a:lstStyle/>
                <a:p>
                  <a:endParaRPr lang="en-US" sz="2400"/>
                </a:p>
              </p:txBody>
            </p:sp>
          </p:grpSp>
          <p:pic>
            <p:nvPicPr>
              <p:cNvPr id="18" name="Picture 17" descr="Icon of a gear inside a circle">
                <a:extLst>
                  <a:ext uri="{FF2B5EF4-FFF2-40B4-BE49-F238E27FC236}">
                    <a16:creationId xmlns:a16="http://schemas.microsoft.com/office/drawing/2014/main" id="{F77DC14C-C03D-4CAB-B7DE-AC790FD3078E}"/>
                  </a:ext>
                </a:extLst>
              </p:cNvPr>
              <p:cNvPicPr>
                <a:picLocks noChangeAspect="1"/>
              </p:cNvPicPr>
              <p:nvPr/>
            </p:nvPicPr>
            <p:blipFill>
              <a:blip r:embed="rId6"/>
              <a:stretch>
                <a:fillRect/>
              </a:stretch>
            </p:blipFill>
            <p:spPr>
              <a:xfrm>
                <a:off x="3196572" y="3492375"/>
                <a:ext cx="372325" cy="372325"/>
              </a:xfrm>
              <a:prstGeom prst="rect">
                <a:avLst/>
              </a:prstGeom>
            </p:spPr>
          </p:pic>
        </p:grpSp>
        <p:sp>
          <p:nvSpPr>
            <p:cNvPr id="35" name="Freeform 5">
              <a:extLst>
                <a:ext uri="{FF2B5EF4-FFF2-40B4-BE49-F238E27FC236}">
                  <a16:creationId xmlns:a16="http://schemas.microsoft.com/office/drawing/2014/main" id="{EC478BD3-2C2E-4496-AEEA-1FDF6089E2AA}"/>
                </a:ext>
                <a:ext uri="{C183D7F6-B498-43B3-948B-1728B52AA6E4}">
                  <adec:decorative xmlns:adec="http://schemas.microsoft.com/office/drawing/2017/decorative" val="1"/>
                </a:ext>
              </a:extLst>
            </p:cNvPr>
            <p:cNvSpPr>
              <a:spLocks/>
            </p:cNvSpPr>
            <p:nvPr/>
          </p:nvSpPr>
          <p:spPr bwMode="auto">
            <a:xfrm>
              <a:off x="380033" y="4078411"/>
              <a:ext cx="897867" cy="877815"/>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400"/>
            </a:p>
          </p:txBody>
        </p:sp>
        <p:sp>
          <p:nvSpPr>
            <p:cNvPr id="37" name="Freeform 6">
              <a:extLst>
                <a:ext uri="{FF2B5EF4-FFF2-40B4-BE49-F238E27FC236}">
                  <a16:creationId xmlns:a16="http://schemas.microsoft.com/office/drawing/2014/main" id="{67790111-E8AA-4EA6-AB62-16B95F83B6FD}"/>
                </a:ext>
                <a:ext uri="{C183D7F6-B498-43B3-948B-1728B52AA6E4}">
                  <adec:decorative xmlns:adec="http://schemas.microsoft.com/office/drawing/2017/decorative" val="1"/>
                </a:ext>
              </a:extLst>
            </p:cNvPr>
            <p:cNvSpPr>
              <a:spLocks noEditPoints="1"/>
            </p:cNvSpPr>
            <p:nvPr/>
          </p:nvSpPr>
          <p:spPr bwMode="auto">
            <a:xfrm>
              <a:off x="453225" y="4156007"/>
              <a:ext cx="774374" cy="755659"/>
            </a:xfrm>
            <a:prstGeom prst="ellipse">
              <a:avLst/>
            </a:prstGeom>
            <a:noFill/>
            <a:ln w="28575">
              <a:solidFill>
                <a:schemeClr val="tx2"/>
              </a:solidFill>
              <a:prstDash val="sysDot"/>
              <a:round/>
              <a:headEnd/>
              <a:tailEnd/>
            </a:ln>
          </p:spPr>
          <p:txBody>
            <a:bodyPr vert="horz" wrap="square" lIns="109728" tIns="54864" rIns="109728" bIns="54864" numCol="1" anchor="t" anchorCtr="0" compatLnSpc="1">
              <a:prstTxWarp prst="textNoShape">
                <a:avLst/>
              </a:prstTxWarp>
            </a:bodyPr>
            <a:lstStyle/>
            <a:p>
              <a:endParaRPr lang="en-US" sz="2400"/>
            </a:p>
          </p:txBody>
        </p:sp>
        <p:pic>
          <p:nvPicPr>
            <p:cNvPr id="45" name="Picture 4">
              <a:extLst>
                <a:ext uri="{FF2B5EF4-FFF2-40B4-BE49-F238E27FC236}">
                  <a16:creationId xmlns:a16="http://schemas.microsoft.com/office/drawing/2014/main" id="{0F1E347F-1A42-4045-B99E-B3823CD04CCB}"/>
                </a:ext>
                <a:ext uri="{C183D7F6-B498-43B3-948B-1728B52AA6E4}">
                  <adec:decorative xmlns:adec="http://schemas.microsoft.com/office/drawing/2017/decorative" val="1"/>
                </a:ext>
              </a:extLst>
            </p:cNvPr>
            <p:cNvPicPr>
              <a:picLocks noChangeAspect="1" noChangeArrowheads="1"/>
            </p:cNvPicPr>
            <p:nvPr/>
          </p:nvPicPr>
          <p:blipFill>
            <a:blip r:embed="rId7" cstate="print">
              <a:biLevel thresh="75000"/>
            </a:blip>
            <a:srcRect/>
            <a:stretch>
              <a:fillRect/>
            </a:stretch>
          </p:blipFill>
          <p:spPr bwMode="auto">
            <a:xfrm>
              <a:off x="518107" y="4195097"/>
              <a:ext cx="644610" cy="644442"/>
            </a:xfrm>
            <a:prstGeom prst="rect">
              <a:avLst/>
            </a:prstGeom>
            <a:noFill/>
          </p:spPr>
        </p:pic>
      </p:grpSp>
    </p:spTree>
    <p:extLst>
      <p:ext uri="{BB962C8B-B14F-4D97-AF65-F5344CB8AC3E}">
        <p14:creationId xmlns:p14="http://schemas.microsoft.com/office/powerpoint/2010/main" val="279255891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42561-0DB7-48F5-966B-108D1337790E}"/>
              </a:ext>
            </a:extLst>
          </p:cNvPr>
          <p:cNvSpPr>
            <a:spLocks noGrp="1"/>
          </p:cNvSpPr>
          <p:nvPr>
            <p:ph type="title"/>
          </p:nvPr>
        </p:nvSpPr>
        <p:spPr/>
        <p:txBody>
          <a:bodyPr/>
          <a:lstStyle/>
          <a:p>
            <a:pPr>
              <a:lnSpc>
                <a:spcPct val="100000"/>
              </a:lnSpc>
            </a:pPr>
            <a:r>
              <a:rPr lang="en-US" sz="2800" dirty="0">
                <a:solidFill>
                  <a:schemeClr val="tx1"/>
                </a:solidFill>
              </a:rPr>
              <a:t>Compare containers to virtual machines</a:t>
            </a:r>
          </a:p>
        </p:txBody>
      </p:sp>
      <p:sp>
        <p:nvSpPr>
          <p:cNvPr id="4" name="Text Placeholder 3">
            <a:extLst>
              <a:ext uri="{FF2B5EF4-FFF2-40B4-BE49-F238E27FC236}">
                <a16:creationId xmlns:a16="http://schemas.microsoft.com/office/drawing/2014/main" id="{BA363156-12C9-4E97-A26C-C037CB93E9E6}"/>
              </a:ext>
            </a:extLst>
          </p:cNvPr>
          <p:cNvSpPr>
            <a:spLocks noGrp="1"/>
          </p:cNvSpPr>
          <p:nvPr>
            <p:ph type="body" sz="quarter" idx="10"/>
          </p:nvPr>
        </p:nvSpPr>
        <p:spPr/>
        <p:txBody>
          <a:bodyPr/>
          <a:lstStyle/>
          <a:p>
            <a:r>
              <a:rPr lang="en-US" dirty="0"/>
              <a:t>App Services can also run containers </a:t>
            </a:r>
          </a:p>
        </p:txBody>
      </p:sp>
      <p:graphicFrame>
        <p:nvGraphicFramePr>
          <p:cNvPr id="3" name="Table 6">
            <a:extLst>
              <a:ext uri="{FF2B5EF4-FFF2-40B4-BE49-F238E27FC236}">
                <a16:creationId xmlns:a16="http://schemas.microsoft.com/office/drawing/2014/main" id="{295DA8AF-8D30-4AB4-A1BA-98BFA9AA0885}"/>
              </a:ext>
            </a:extLst>
          </p:cNvPr>
          <p:cNvGraphicFramePr>
            <a:graphicFrameLocks noGrp="1"/>
          </p:cNvGraphicFramePr>
          <p:nvPr/>
        </p:nvGraphicFramePr>
        <p:xfrm>
          <a:off x="518507" y="2228189"/>
          <a:ext cx="13625658" cy="5020185"/>
        </p:xfrm>
        <a:graphic>
          <a:graphicData uri="http://schemas.openxmlformats.org/drawingml/2006/table">
            <a:tbl>
              <a:tblPr firstRow="1" bandRow="1">
                <a:tableStyleId>{5C22544A-7EE6-4342-B048-85BDC9FD1C3A}</a:tableStyleId>
              </a:tblPr>
              <a:tblGrid>
                <a:gridCol w="2773333">
                  <a:extLst>
                    <a:ext uri="{9D8B030D-6E8A-4147-A177-3AD203B41FA5}">
                      <a16:colId xmlns:a16="http://schemas.microsoft.com/office/drawing/2014/main" val="1289156279"/>
                    </a:ext>
                  </a:extLst>
                </a:gridCol>
                <a:gridCol w="5606833">
                  <a:extLst>
                    <a:ext uri="{9D8B030D-6E8A-4147-A177-3AD203B41FA5}">
                      <a16:colId xmlns:a16="http://schemas.microsoft.com/office/drawing/2014/main" val="2759990731"/>
                    </a:ext>
                  </a:extLst>
                </a:gridCol>
                <a:gridCol w="5245492">
                  <a:extLst>
                    <a:ext uri="{9D8B030D-6E8A-4147-A177-3AD203B41FA5}">
                      <a16:colId xmlns:a16="http://schemas.microsoft.com/office/drawing/2014/main" val="4259266004"/>
                    </a:ext>
                  </a:extLst>
                </a:gridCol>
              </a:tblGrid>
              <a:tr h="443208">
                <a:tc>
                  <a:txBody>
                    <a:bodyPr/>
                    <a:lstStyle/>
                    <a:p>
                      <a:pPr algn="ctr"/>
                      <a:r>
                        <a:rPr lang="en-US" sz="1900" b="0">
                          <a:solidFill>
                            <a:schemeClr val="bg1"/>
                          </a:solidFill>
                          <a:effectLst/>
                          <a:latin typeface="+mn-lt"/>
                        </a:rPr>
                        <a:t>Feature</a:t>
                      </a:r>
                    </a:p>
                  </a:txBody>
                  <a:tcPr marL="129085" marR="129085" marT="75300" marB="75300">
                    <a:lnL w="6350" cap="flat" cmpd="sng" algn="ctr">
                      <a:solidFill>
                        <a:srgbClr val="243A5E"/>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3A5E"/>
                    </a:solidFill>
                  </a:tcPr>
                </a:tc>
                <a:tc>
                  <a:txBody>
                    <a:bodyPr/>
                    <a:lstStyle/>
                    <a:p>
                      <a:pPr algn="ctr"/>
                      <a:r>
                        <a:rPr lang="en-US" sz="1900" b="0">
                          <a:solidFill>
                            <a:schemeClr val="bg1"/>
                          </a:solidFill>
                          <a:effectLst/>
                          <a:latin typeface="+mn-lt"/>
                        </a:rPr>
                        <a:t>Containers</a:t>
                      </a:r>
                    </a:p>
                  </a:txBody>
                  <a:tcPr marL="129085" marR="129085" marT="75300" marB="7530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3A5E"/>
                    </a:solidFill>
                  </a:tcPr>
                </a:tc>
                <a:tc>
                  <a:txBody>
                    <a:bodyPr/>
                    <a:lstStyle/>
                    <a:p>
                      <a:pPr algn="ctr"/>
                      <a:r>
                        <a:rPr lang="en-US" sz="1900" b="0">
                          <a:solidFill>
                            <a:schemeClr val="bg1"/>
                          </a:solidFill>
                          <a:effectLst/>
                          <a:latin typeface="+mn-lt"/>
                        </a:rPr>
                        <a:t>Virtual Machines</a:t>
                      </a:r>
                    </a:p>
                  </a:txBody>
                  <a:tcPr marL="129085" marR="129085" marT="75300" marB="75300">
                    <a:lnL w="635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3A5E"/>
                    </a:solidFill>
                  </a:tcPr>
                </a:tc>
                <a:extLst>
                  <a:ext uri="{0D108BD9-81ED-4DB2-BD59-A6C34878D82A}">
                    <a16:rowId xmlns:a16="http://schemas.microsoft.com/office/drawing/2014/main" val="2897835809"/>
                  </a:ext>
                </a:extLst>
              </a:tr>
              <a:tr h="735816">
                <a:tc>
                  <a:txBody>
                    <a:bodyPr/>
                    <a:lstStyle/>
                    <a:p>
                      <a:pPr algn="l"/>
                      <a:r>
                        <a:rPr lang="en-US" sz="1900" dirty="0">
                          <a:solidFill>
                            <a:schemeClr val="tx1"/>
                          </a:solidFill>
                          <a:effectLst/>
                          <a:latin typeface="+mn-lt"/>
                        </a:rPr>
                        <a:t>Isolation</a:t>
                      </a:r>
                    </a:p>
                  </a:txBody>
                  <a:tcPr marL="129085" marR="129085" marT="75300" marB="75300">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vl="0" algn="l">
                        <a:buNone/>
                      </a:pPr>
                      <a:r>
                        <a:rPr lang="en-US" sz="1900" b="0" i="0" u="none" strike="noStrike" noProof="0" dirty="0">
                          <a:solidFill>
                            <a:schemeClr val="tx1"/>
                          </a:solidFill>
                          <a:effectLst/>
                          <a:latin typeface="+mn-lt"/>
                        </a:rPr>
                        <a:t>Lightweight isolation from the host and other container.</a:t>
                      </a:r>
                      <a:endParaRPr lang="en-US" sz="1900" dirty="0">
                        <a:solidFill>
                          <a:schemeClr val="tx1"/>
                        </a:solidFill>
                        <a:effectLst/>
                        <a:latin typeface="+mn-lt"/>
                      </a:endParaRPr>
                    </a:p>
                  </a:txBody>
                  <a:tcPr marL="129085" marR="129085" marT="75300" marB="75300">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vl="0" algn="l">
                        <a:lnSpc>
                          <a:spcPct val="100000"/>
                        </a:lnSpc>
                        <a:spcBef>
                          <a:spcPts val="0"/>
                        </a:spcBef>
                        <a:spcAft>
                          <a:spcPts val="0"/>
                        </a:spcAft>
                        <a:buNone/>
                      </a:pPr>
                      <a:r>
                        <a:rPr lang="en-US" sz="1900" b="0" i="0" u="none" strike="noStrike" noProof="0" dirty="0">
                          <a:solidFill>
                            <a:schemeClr val="tx1"/>
                          </a:solidFill>
                          <a:effectLst/>
                          <a:latin typeface="+mn-lt"/>
                        </a:rPr>
                        <a:t>Complete isolation, strong security boundary,  from the host and other VMs.</a:t>
                      </a:r>
                    </a:p>
                  </a:txBody>
                  <a:tcPr marL="129085" marR="129085" marT="75300" marB="753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88139117"/>
                  </a:ext>
                </a:extLst>
              </a:tr>
              <a:tr h="1012322">
                <a:tc>
                  <a:txBody>
                    <a:bodyPr/>
                    <a:lstStyle/>
                    <a:p>
                      <a:pPr algn="l"/>
                      <a:r>
                        <a:rPr lang="en-US" sz="1900" dirty="0">
                          <a:solidFill>
                            <a:schemeClr val="tx1"/>
                          </a:solidFill>
                          <a:effectLst/>
                          <a:latin typeface="+mn-lt"/>
                        </a:rPr>
                        <a:t>Operating system</a:t>
                      </a:r>
                    </a:p>
                  </a:txBody>
                  <a:tcPr marL="129085" marR="129085" marT="75300" marB="75300">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0" algn="l">
                        <a:buNone/>
                      </a:pPr>
                      <a:r>
                        <a:rPr lang="en-US" sz="1900" b="0" i="0" u="none" strike="noStrike" noProof="0" dirty="0">
                          <a:solidFill>
                            <a:schemeClr val="tx1"/>
                          </a:solidFill>
                          <a:effectLst/>
                          <a:latin typeface="+mn-lt"/>
                        </a:rPr>
                        <a:t>Runs the user mode portion of an operating system</a:t>
                      </a:r>
                      <a:endParaRPr lang="en-US" sz="1900" dirty="0">
                        <a:solidFill>
                          <a:schemeClr val="tx1"/>
                        </a:solidFill>
                        <a:effectLst/>
                        <a:latin typeface="+mn-lt"/>
                      </a:endParaRPr>
                    </a:p>
                  </a:txBody>
                  <a:tcPr marL="129085" marR="129085" marT="75300" marB="75300">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l">
                        <a:lnSpc>
                          <a:spcPct val="100000"/>
                        </a:lnSpc>
                        <a:spcBef>
                          <a:spcPts val="0"/>
                        </a:spcBef>
                        <a:spcAft>
                          <a:spcPts val="0"/>
                        </a:spcAft>
                        <a:buNone/>
                      </a:pPr>
                      <a:r>
                        <a:rPr lang="en-US" sz="1900" b="0" i="0" u="none" strike="noStrike" noProof="0" dirty="0">
                          <a:solidFill>
                            <a:schemeClr val="tx1"/>
                          </a:solidFill>
                          <a:effectLst/>
                          <a:latin typeface="+mn-lt"/>
                        </a:rPr>
                        <a:t>Runs a complete operating system</a:t>
                      </a:r>
                    </a:p>
                  </a:txBody>
                  <a:tcPr marL="129085" marR="129085" marT="75300" marB="753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8439219"/>
                  </a:ext>
                </a:extLst>
              </a:tr>
              <a:tr h="1012322">
                <a:tc>
                  <a:txBody>
                    <a:bodyPr/>
                    <a:lstStyle/>
                    <a:p>
                      <a:pPr algn="l"/>
                      <a:r>
                        <a:rPr lang="en-US" sz="1900" dirty="0">
                          <a:solidFill>
                            <a:schemeClr val="tx1"/>
                          </a:solidFill>
                          <a:effectLst/>
                          <a:latin typeface="+mn-lt"/>
                        </a:rPr>
                        <a:t>Deployment</a:t>
                      </a:r>
                    </a:p>
                  </a:txBody>
                  <a:tcPr marL="129085" marR="129085" marT="75300" marB="75300">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vl="0" algn="l">
                        <a:buNone/>
                      </a:pPr>
                      <a:r>
                        <a:rPr lang="en-US" sz="1900" b="0" i="0" u="none" strike="noStrike" noProof="0" dirty="0">
                          <a:solidFill>
                            <a:schemeClr val="tx1"/>
                          </a:solidFill>
                          <a:effectLst/>
                          <a:latin typeface="+mn-lt"/>
                        </a:rPr>
                        <a:t>Deploy using Docker</a:t>
                      </a:r>
                      <a:endParaRPr lang="en-US" sz="1900" dirty="0">
                        <a:solidFill>
                          <a:schemeClr val="tx1"/>
                        </a:solidFill>
                        <a:effectLst/>
                        <a:latin typeface="+mn-lt"/>
                      </a:endParaRPr>
                    </a:p>
                  </a:txBody>
                  <a:tcPr marL="129085" marR="129085" marT="75300" marB="75300">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vl="0" algn="l">
                        <a:lnSpc>
                          <a:spcPct val="100000"/>
                        </a:lnSpc>
                        <a:spcBef>
                          <a:spcPts val="0"/>
                        </a:spcBef>
                        <a:spcAft>
                          <a:spcPts val="0"/>
                        </a:spcAft>
                        <a:buNone/>
                      </a:pPr>
                      <a:r>
                        <a:rPr lang="en-US" sz="1900" b="0" i="0" u="none" strike="noStrike" noProof="0" dirty="0">
                          <a:solidFill>
                            <a:schemeClr val="tx1"/>
                          </a:solidFill>
                          <a:effectLst/>
                          <a:latin typeface="+mn-lt"/>
                        </a:rPr>
                        <a:t>Deploy in the cloud or on-premises – portal, PowerShell, CLI, templates, automation .. </a:t>
                      </a:r>
                    </a:p>
                  </a:txBody>
                  <a:tcPr marL="129085" marR="129085" marT="75300" marB="753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98512727"/>
                  </a:ext>
                </a:extLst>
              </a:tr>
              <a:tr h="788093">
                <a:tc>
                  <a:txBody>
                    <a:bodyPr/>
                    <a:lstStyle/>
                    <a:p>
                      <a:pPr algn="l"/>
                      <a:r>
                        <a:rPr lang="en-US" sz="1900">
                          <a:solidFill>
                            <a:schemeClr val="tx1"/>
                          </a:solidFill>
                          <a:effectLst/>
                          <a:latin typeface="+mn-lt"/>
                        </a:rPr>
                        <a:t>Persistent storage</a:t>
                      </a:r>
                    </a:p>
                  </a:txBody>
                  <a:tcPr marL="129085" marR="129085" marT="75300" marB="75300">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0" algn="l">
                        <a:buNone/>
                      </a:pPr>
                      <a:r>
                        <a:rPr lang="en-US" sz="1900" b="0" i="0" u="none" strike="noStrike" noProof="0" dirty="0">
                          <a:solidFill>
                            <a:schemeClr val="tx1"/>
                          </a:solidFill>
                          <a:effectLst/>
                          <a:latin typeface="+mn-lt"/>
                        </a:rPr>
                        <a:t>Azure disks or file share</a:t>
                      </a:r>
                      <a:endParaRPr lang="en-US" sz="1900" dirty="0">
                        <a:solidFill>
                          <a:schemeClr val="tx1"/>
                        </a:solidFill>
                        <a:effectLst/>
                        <a:latin typeface="+mn-lt"/>
                      </a:endParaRPr>
                    </a:p>
                  </a:txBody>
                  <a:tcPr marL="129085" marR="129085" marT="75300" marB="75300">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l">
                        <a:lnSpc>
                          <a:spcPct val="100000"/>
                        </a:lnSpc>
                        <a:spcBef>
                          <a:spcPts val="0"/>
                        </a:spcBef>
                        <a:spcAft>
                          <a:spcPts val="0"/>
                        </a:spcAft>
                        <a:buNone/>
                      </a:pPr>
                      <a:r>
                        <a:rPr lang="en-US" sz="1900" b="0" i="0" u="none" strike="noStrike" noProof="0" dirty="0">
                          <a:solidFill>
                            <a:schemeClr val="tx1"/>
                          </a:solidFill>
                          <a:effectLst/>
                          <a:latin typeface="+mn-lt"/>
                        </a:rPr>
                        <a:t>Virtual hard disk (VHD)or a file share </a:t>
                      </a:r>
                    </a:p>
                  </a:txBody>
                  <a:tcPr marL="129085" marR="129085" marT="75300" marB="753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684497"/>
                  </a:ext>
                </a:extLst>
              </a:tr>
              <a:tr h="1028424">
                <a:tc>
                  <a:txBody>
                    <a:bodyPr/>
                    <a:lstStyle/>
                    <a:p>
                      <a:pPr algn="l"/>
                      <a:r>
                        <a:rPr lang="en-US" sz="1900" dirty="0">
                          <a:solidFill>
                            <a:schemeClr val="tx1"/>
                          </a:solidFill>
                          <a:effectLst/>
                          <a:latin typeface="+mn-lt"/>
                        </a:rPr>
                        <a:t>Fault tolerance</a:t>
                      </a:r>
                    </a:p>
                  </a:txBody>
                  <a:tcPr marL="129085" marR="129085" marT="75300" marB="75300">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vl="0" algn="l">
                        <a:buNone/>
                      </a:pPr>
                      <a:r>
                        <a:rPr lang="en-US" sz="1900" b="0" i="0" u="none" strike="noStrike" noProof="0" dirty="0">
                          <a:solidFill>
                            <a:schemeClr val="tx1"/>
                          </a:solidFill>
                          <a:effectLst/>
                          <a:latin typeface="+mn-lt"/>
                        </a:rPr>
                        <a:t>If a cluster node fails, any containers running on it are rapidly recreated by the orchestrator on another cluster node.</a:t>
                      </a:r>
                      <a:endParaRPr lang="en-US" sz="1900" dirty="0">
                        <a:solidFill>
                          <a:schemeClr val="tx1"/>
                        </a:solidFill>
                        <a:effectLst/>
                        <a:latin typeface="+mn-lt"/>
                      </a:endParaRPr>
                    </a:p>
                  </a:txBody>
                  <a:tcPr marL="129085" marR="129085" marT="75300" marB="75300">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vl="0" algn="l">
                        <a:buNone/>
                      </a:pPr>
                      <a:r>
                        <a:rPr lang="en-US" sz="1900" b="0" i="0" u="none" strike="noStrike" noProof="0" dirty="0">
                          <a:solidFill>
                            <a:schemeClr val="tx1"/>
                          </a:solidFill>
                          <a:effectLst/>
                          <a:latin typeface="+mn-lt"/>
                        </a:rPr>
                        <a:t>VMs can fail over to another server in a cluster, with the VM’s operating system restarting on the new server.</a:t>
                      </a:r>
                      <a:endParaRPr lang="en-US" sz="1900" dirty="0">
                        <a:solidFill>
                          <a:schemeClr val="tx1"/>
                        </a:solidFill>
                        <a:latin typeface="+mn-lt"/>
                      </a:endParaRPr>
                    </a:p>
                  </a:txBody>
                  <a:tcPr marL="129085" marR="129085" marT="75300" marB="753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38446895"/>
                  </a:ext>
                </a:extLst>
              </a:tr>
            </a:tbl>
          </a:graphicData>
        </a:graphic>
      </p:graphicFrame>
    </p:spTree>
    <p:extLst>
      <p:ext uri="{BB962C8B-B14F-4D97-AF65-F5344CB8AC3E}">
        <p14:creationId xmlns:p14="http://schemas.microsoft.com/office/powerpoint/2010/main" val="179382811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B1566-FAB4-A261-C4C3-A036E1F8017D}"/>
              </a:ext>
            </a:extLst>
          </p:cNvPr>
          <p:cNvSpPr>
            <a:spLocks noGrp="1"/>
          </p:cNvSpPr>
          <p:nvPr>
            <p:ph type="title"/>
          </p:nvPr>
        </p:nvSpPr>
        <p:spPr/>
        <p:txBody>
          <a:bodyPr/>
          <a:lstStyle/>
          <a:p>
            <a:r>
              <a:rPr lang="en-IN" dirty="0"/>
              <a:t>Azure Container Instances Design</a:t>
            </a:r>
          </a:p>
        </p:txBody>
      </p:sp>
    </p:spTree>
    <p:extLst>
      <p:ext uri="{BB962C8B-B14F-4D97-AF65-F5344CB8AC3E}">
        <p14:creationId xmlns:p14="http://schemas.microsoft.com/office/powerpoint/2010/main" val="116396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3FB6AF-B4E9-4BDB-97F2-9506F90A9E78}"/>
              </a:ext>
            </a:extLst>
          </p:cNvPr>
          <p:cNvSpPr>
            <a:spLocks noGrp="1"/>
          </p:cNvSpPr>
          <p:nvPr>
            <p:ph type="title"/>
          </p:nvPr>
        </p:nvSpPr>
        <p:spPr/>
        <p:txBody>
          <a:bodyPr/>
          <a:lstStyle/>
          <a:p>
            <a:r>
              <a:rPr lang="en-US" sz="2800" dirty="0"/>
              <a:t>What is Azure Container Instance </a:t>
            </a:r>
          </a:p>
        </p:txBody>
      </p:sp>
      <p:sp>
        <p:nvSpPr>
          <p:cNvPr id="5" name="Text Placeholder 4">
            <a:extLst>
              <a:ext uri="{FF2B5EF4-FFF2-40B4-BE49-F238E27FC236}">
                <a16:creationId xmlns:a16="http://schemas.microsoft.com/office/drawing/2014/main" id="{4F84F699-FB7C-48F2-AB11-69D3CBE29885}"/>
              </a:ext>
            </a:extLst>
          </p:cNvPr>
          <p:cNvSpPr>
            <a:spLocks noGrp="1"/>
          </p:cNvSpPr>
          <p:nvPr>
            <p:ph type="body" sz="quarter" idx="10"/>
          </p:nvPr>
        </p:nvSpPr>
        <p:spPr>
          <a:xfrm>
            <a:off x="518507" y="1191359"/>
            <a:ext cx="13609522" cy="1329595"/>
          </a:xfrm>
        </p:spPr>
        <p:txBody>
          <a:bodyPr/>
          <a:lstStyle/>
          <a:p>
            <a:r>
              <a:rPr lang="en-US" dirty="0"/>
              <a:t>Azure Container Instances offers the fastest and simplest way to run a container in Azure, without having to manage any virtual machines and without having to adopt a higher-level service.</a:t>
            </a:r>
          </a:p>
        </p:txBody>
      </p:sp>
      <p:sp>
        <p:nvSpPr>
          <p:cNvPr id="7" name="TextBox 6">
            <a:extLst>
              <a:ext uri="{FF2B5EF4-FFF2-40B4-BE49-F238E27FC236}">
                <a16:creationId xmlns:a16="http://schemas.microsoft.com/office/drawing/2014/main" id="{3FDCD61A-409C-4EBE-AB8C-5C5A2FC5FD0B}"/>
              </a:ext>
            </a:extLst>
          </p:cNvPr>
          <p:cNvSpPr txBox="1"/>
          <p:nvPr/>
        </p:nvSpPr>
        <p:spPr>
          <a:xfrm>
            <a:off x="693174" y="3183721"/>
            <a:ext cx="4704557" cy="2298065"/>
          </a:xfrm>
          <a:prstGeom prst="rect">
            <a:avLst/>
          </a:prstGeom>
          <a:noFill/>
        </p:spPr>
        <p:txBody>
          <a:bodyPr wrap="square">
            <a:spAutoFit/>
          </a:bodyPr>
          <a:lstStyle/>
          <a:p>
            <a:pPr marL="411480" indent="-411480">
              <a:spcAft>
                <a:spcPts val="1440"/>
              </a:spcAft>
              <a:buFont typeface="Arial" panose="020B0604020202020204" pitchFamily="34" charset="0"/>
              <a:buChar char="•"/>
            </a:pPr>
            <a:r>
              <a:rPr lang="en-US" sz="2400" dirty="0"/>
              <a:t>Ensure the integrity of images throughout the lifecycle</a:t>
            </a:r>
          </a:p>
          <a:p>
            <a:pPr marL="411480" indent="-411480">
              <a:spcAft>
                <a:spcPts val="1440"/>
              </a:spcAft>
              <a:buFont typeface="Arial" panose="020B0604020202020204" pitchFamily="34" charset="0"/>
              <a:buChar char="•"/>
            </a:pPr>
            <a:r>
              <a:rPr lang="en-US" sz="2400" dirty="0"/>
              <a:t>Monitor container resource activity</a:t>
            </a:r>
          </a:p>
          <a:p>
            <a:pPr marL="411480" indent="-411480">
              <a:spcAft>
                <a:spcPts val="1440"/>
              </a:spcAft>
              <a:buFont typeface="Arial" panose="020B0604020202020204" pitchFamily="34" charset="0"/>
              <a:buChar char="•"/>
            </a:pPr>
            <a:r>
              <a:rPr lang="en-US" sz="2400" dirty="0"/>
              <a:t>Consider container groups</a:t>
            </a:r>
          </a:p>
        </p:txBody>
      </p:sp>
      <p:pic>
        <p:nvPicPr>
          <p:cNvPr id="9" name="Picture 8" descr="Flow chart to Azure App Service Containers and Azure Container Instances. ">
            <a:extLst>
              <a:ext uri="{FF2B5EF4-FFF2-40B4-BE49-F238E27FC236}">
                <a16:creationId xmlns:a16="http://schemas.microsoft.com/office/drawing/2014/main" id="{D92484B8-D903-4015-A3FC-1E2321664DEC}"/>
              </a:ext>
            </a:extLst>
          </p:cNvPr>
          <p:cNvPicPr>
            <a:picLocks noChangeAspect="1"/>
          </p:cNvPicPr>
          <p:nvPr/>
        </p:nvPicPr>
        <p:blipFill>
          <a:blip r:embed="rId2"/>
          <a:stretch>
            <a:fillRect/>
          </a:stretch>
        </p:blipFill>
        <p:spPr>
          <a:xfrm>
            <a:off x="6089036" y="2368929"/>
            <a:ext cx="8022857" cy="5154286"/>
          </a:xfrm>
          <a:prstGeom prst="rect">
            <a:avLst/>
          </a:prstGeom>
        </p:spPr>
      </p:pic>
      <p:sp>
        <p:nvSpPr>
          <p:cNvPr id="11" name="Rectangle 10">
            <a:extLst>
              <a:ext uri="{FF2B5EF4-FFF2-40B4-BE49-F238E27FC236}">
                <a16:creationId xmlns:a16="http://schemas.microsoft.com/office/drawing/2014/main" id="{B6609C0A-753B-41CF-8485-BD428987AD78}"/>
              </a:ext>
              <a:ext uri="{C183D7F6-B498-43B3-948B-1728B52AA6E4}">
                <adec:decorative xmlns:adec="http://schemas.microsoft.com/office/drawing/2017/decorative" val="1"/>
              </a:ext>
            </a:extLst>
          </p:cNvPr>
          <p:cNvSpPr/>
          <p:nvPr/>
        </p:nvSpPr>
        <p:spPr bwMode="auto">
          <a:xfrm>
            <a:off x="5996248" y="2172392"/>
            <a:ext cx="8230115" cy="5528615"/>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algn="ctr" defTabSz="1118966" fontAlgn="base">
              <a:lnSpc>
                <a:spcPct val="90000"/>
              </a:lnSpc>
              <a:spcBef>
                <a:spcPct val="0"/>
              </a:spcBef>
              <a:spcAft>
                <a:spcPct val="0"/>
              </a:spcAft>
              <a:defRPr/>
            </a:pPr>
            <a:endParaRPr lang="en-US" sz="288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984601E7-5E0F-4E44-BAB6-0389F1BBBEEE}"/>
              </a:ext>
              <a:ext uri="{C183D7F6-B498-43B3-948B-1728B52AA6E4}">
                <adec:decorative xmlns:adec="http://schemas.microsoft.com/office/drawing/2017/decorative" val="1"/>
              </a:ext>
            </a:extLst>
          </p:cNvPr>
          <p:cNvSpPr/>
          <p:nvPr/>
        </p:nvSpPr>
        <p:spPr bwMode="auto">
          <a:xfrm>
            <a:off x="12807016" y="5380801"/>
            <a:ext cx="1362113" cy="655692"/>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algn="ctr" defTabSz="1118966" fontAlgn="base">
              <a:lnSpc>
                <a:spcPct val="90000"/>
              </a:lnSpc>
              <a:spcBef>
                <a:spcPct val="0"/>
              </a:spcBef>
              <a:spcAft>
                <a:spcPct val="0"/>
              </a:spcAft>
            </a:pPr>
            <a:endParaRPr lang="en-US" sz="288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4941234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B4996F-7B3F-4E14-8BE3-61404D24858C}"/>
              </a:ext>
            </a:extLst>
          </p:cNvPr>
          <p:cNvSpPr>
            <a:spLocks noGrp="1"/>
          </p:cNvSpPr>
          <p:nvPr>
            <p:ph type="title"/>
          </p:nvPr>
        </p:nvSpPr>
        <p:spPr>
          <a:xfrm>
            <a:off x="2987852" y="2939406"/>
            <a:ext cx="10972800" cy="1301125"/>
          </a:xfrm>
        </p:spPr>
        <p:txBody>
          <a:bodyPr/>
          <a:lstStyle/>
          <a:p>
            <a:r>
              <a:rPr lang="en-IN" sz="4000" dirty="0"/>
              <a:t>Build a holistic migration plan with </a:t>
            </a:r>
            <a:br>
              <a:rPr lang="en-IN" sz="4000" dirty="0"/>
            </a:br>
            <a:r>
              <a:rPr lang="en-IN" sz="4000" dirty="0"/>
              <a:t>Microsoft Azure</a:t>
            </a:r>
            <a:endParaRPr lang="en-IN" dirty="0"/>
          </a:p>
        </p:txBody>
      </p:sp>
      <p:sp>
        <p:nvSpPr>
          <p:cNvPr id="6" name="Text Placeholder 5">
            <a:extLst>
              <a:ext uri="{FF2B5EF4-FFF2-40B4-BE49-F238E27FC236}">
                <a16:creationId xmlns:a16="http://schemas.microsoft.com/office/drawing/2014/main" id="{FAA004F0-412E-44A1-81C1-6C35A0CFD394}"/>
              </a:ext>
            </a:extLst>
          </p:cNvPr>
          <p:cNvSpPr>
            <a:spLocks noGrp="1"/>
          </p:cNvSpPr>
          <p:nvPr>
            <p:ph type="body" sz="quarter" idx="12"/>
          </p:nvPr>
        </p:nvSpPr>
        <p:spPr>
          <a:xfrm>
            <a:off x="2987852" y="4754881"/>
            <a:ext cx="10972800" cy="1415772"/>
          </a:xfrm>
        </p:spPr>
        <p:txBody>
          <a:bodyPr/>
          <a:lstStyle/>
          <a:p>
            <a:r>
              <a:rPr lang="en-IN" b="1" dirty="0"/>
              <a:t>Abdul Rasheed Feroz Khan</a:t>
            </a:r>
          </a:p>
          <a:p>
            <a:r>
              <a:rPr lang="en-IN" dirty="0"/>
              <a:t>Founder – CodeSizzler India | UAE</a:t>
            </a:r>
          </a:p>
          <a:p>
            <a:r>
              <a:rPr lang="en-IN" dirty="0">
                <a:solidFill>
                  <a:schemeClr val="tx1"/>
                </a:solidFill>
                <a:hlinkClick r:id="rId2">
                  <a:extLst>
                    <a:ext uri="{A12FA001-AC4F-418D-AE19-62706E023703}">
                      <ahyp:hlinkClr xmlns:ahyp="http://schemas.microsoft.com/office/drawing/2018/hyperlinkcolor" val="tx"/>
                    </a:ext>
                  </a:extLst>
                </a:hlinkClick>
              </a:rPr>
              <a:t>feroz@codesizzler.info</a:t>
            </a:r>
            <a:r>
              <a:rPr lang="en-IN" dirty="0">
                <a:solidFill>
                  <a:schemeClr val="tx1"/>
                </a:solidFill>
              </a:rPr>
              <a:t> </a:t>
            </a:r>
          </a:p>
        </p:txBody>
      </p:sp>
    </p:spTree>
    <p:extLst>
      <p:ext uri="{BB962C8B-B14F-4D97-AF65-F5344CB8AC3E}">
        <p14:creationId xmlns:p14="http://schemas.microsoft.com/office/powerpoint/2010/main" val="2654086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02371" y="528593"/>
            <a:ext cx="13609522" cy="771408"/>
          </a:xfrm>
        </p:spPr>
        <p:txBody>
          <a:bodyPr/>
          <a:lstStyle/>
          <a:p>
            <a:r>
              <a:rPr lang="en-US" sz="2800" dirty="0"/>
              <a:t>When to use Azure Container Instances</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type="body" sz="quarter" idx="10"/>
          </p:nvPr>
        </p:nvSpPr>
        <p:spPr>
          <a:xfrm>
            <a:off x="518507" y="1191360"/>
            <a:ext cx="13609522" cy="517064"/>
          </a:xfrm>
          <a:noFill/>
        </p:spPr>
        <p:txBody>
          <a:bodyPr lIns="0" tIns="0" rIns="0" bIns="0"/>
          <a:lstStyle/>
          <a:p>
            <a:r>
              <a:rPr lang="en-US" dirty="0"/>
              <a:t>Azure Container Instances are a fast and simple way to run a container on Azure.</a:t>
            </a:r>
          </a:p>
        </p:txBody>
      </p:sp>
      <p:sp>
        <p:nvSpPr>
          <p:cNvPr id="8" name="TextBox 7">
            <a:extLst>
              <a:ext uri="{FF2B5EF4-FFF2-40B4-BE49-F238E27FC236}">
                <a16:creationId xmlns:a16="http://schemas.microsoft.com/office/drawing/2014/main" id="{C2E81B19-3684-42B2-9513-B8EA9BCCB81C}"/>
              </a:ext>
            </a:extLst>
          </p:cNvPr>
          <p:cNvSpPr txBox="1"/>
          <p:nvPr/>
        </p:nvSpPr>
        <p:spPr>
          <a:xfrm>
            <a:off x="600299" y="2097796"/>
            <a:ext cx="6242090" cy="4303742"/>
          </a:xfrm>
          <a:prstGeom prst="rect">
            <a:avLst/>
          </a:prstGeom>
          <a:noFill/>
        </p:spPr>
        <p:txBody>
          <a:bodyPr wrap="square">
            <a:spAutoFit/>
          </a:bodyPr>
          <a:lstStyle/>
          <a:p>
            <a:pPr>
              <a:spcAft>
                <a:spcPts val="1440"/>
              </a:spcAft>
            </a:pPr>
            <a:r>
              <a:rPr lang="en-US" sz="2400" dirty="0">
                <a:solidFill>
                  <a:schemeClr val="tx2">
                    <a:lumMod val="50000"/>
                  </a:schemeClr>
                </a:solidFill>
                <a:latin typeface="+mj-lt"/>
              </a:rPr>
              <a:t>Pros: </a:t>
            </a:r>
          </a:p>
          <a:p>
            <a:pPr marL="411480" indent="-411480">
              <a:spcAft>
                <a:spcPts val="1440"/>
              </a:spcAft>
              <a:buFont typeface="Arial" panose="020B0604020202020204" pitchFamily="34" charset="0"/>
              <a:buChar char="•"/>
            </a:pPr>
            <a:r>
              <a:rPr lang="en-US" sz="2400" dirty="0"/>
              <a:t>Fast and Easy</a:t>
            </a:r>
          </a:p>
          <a:p>
            <a:pPr marL="411480" indent="-411480">
              <a:spcAft>
                <a:spcPts val="1440"/>
              </a:spcAft>
              <a:buFont typeface="Arial" panose="020B0604020202020204" pitchFamily="34" charset="0"/>
              <a:buChar char="•"/>
            </a:pPr>
            <a:r>
              <a:rPr lang="en-US" sz="2400" dirty="0"/>
              <a:t>Used for testing and development. </a:t>
            </a:r>
          </a:p>
          <a:p>
            <a:pPr marL="411480" indent="-411480">
              <a:spcAft>
                <a:spcPts val="1440"/>
              </a:spcAft>
              <a:buFont typeface="Arial" panose="020B0604020202020204" pitchFamily="34" charset="0"/>
              <a:buChar char="•"/>
            </a:pPr>
            <a:r>
              <a:rPr lang="en-US" sz="2400" dirty="0"/>
              <a:t>Used for short-lived processes. </a:t>
            </a:r>
          </a:p>
          <a:p>
            <a:pPr marL="411480" indent="-411480">
              <a:spcAft>
                <a:spcPts val="1440"/>
              </a:spcAft>
              <a:buFont typeface="Arial" panose="020B0604020202020204" pitchFamily="34" charset="0"/>
              <a:buChar char="•"/>
            </a:pPr>
            <a:r>
              <a:rPr lang="en-US" sz="2400" dirty="0"/>
              <a:t>Can be used for AKS overflow </a:t>
            </a:r>
          </a:p>
          <a:p>
            <a:pPr>
              <a:spcAft>
                <a:spcPts val="1440"/>
              </a:spcAft>
            </a:pPr>
            <a:r>
              <a:rPr lang="en-US" sz="2400" dirty="0">
                <a:solidFill>
                  <a:schemeClr val="tx2">
                    <a:lumMod val="50000"/>
                  </a:schemeClr>
                </a:solidFill>
                <a:latin typeface="+mj-lt"/>
              </a:rPr>
              <a:t>Cons</a:t>
            </a:r>
            <a:r>
              <a:rPr lang="en-US" sz="2400" dirty="0">
                <a:latin typeface="+mj-lt"/>
              </a:rPr>
              <a:t>: </a:t>
            </a:r>
          </a:p>
          <a:p>
            <a:pPr marL="411480" indent="-411480">
              <a:spcAft>
                <a:spcPts val="1440"/>
              </a:spcAft>
              <a:buFont typeface="Arial" panose="020B0604020202020204" pitchFamily="34" charset="0"/>
              <a:buChar char="•"/>
            </a:pPr>
            <a:r>
              <a:rPr lang="en-US" sz="2400" dirty="0"/>
              <a:t>Doesn’t scale</a:t>
            </a:r>
          </a:p>
          <a:p>
            <a:pPr marL="411480" indent="-411480">
              <a:spcAft>
                <a:spcPts val="1440"/>
              </a:spcAft>
              <a:buFont typeface="Arial" panose="020B0604020202020204" pitchFamily="34" charset="0"/>
              <a:buChar char="•"/>
            </a:pPr>
            <a:r>
              <a:rPr lang="en-US" sz="2400" dirty="0"/>
              <a:t>Not designed for microservices </a:t>
            </a:r>
          </a:p>
        </p:txBody>
      </p:sp>
      <p:pic>
        <p:nvPicPr>
          <p:cNvPr id="11" name="Graphic 10">
            <a:extLst>
              <a:ext uri="{FF2B5EF4-FFF2-40B4-BE49-F238E27FC236}">
                <a16:creationId xmlns:a16="http://schemas.microsoft.com/office/drawing/2014/main" id="{181F8F0F-D283-4316-90B5-8307253DF8BB}"/>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9053" y="3160764"/>
            <a:ext cx="1908072" cy="1908072"/>
          </a:xfrm>
          <a:prstGeom prst="rect">
            <a:avLst/>
          </a:prstGeom>
        </p:spPr>
      </p:pic>
    </p:spTree>
    <p:extLst>
      <p:ext uri="{BB962C8B-B14F-4D97-AF65-F5344CB8AC3E}">
        <p14:creationId xmlns:p14="http://schemas.microsoft.com/office/powerpoint/2010/main" val="340503098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B1566-FAB4-A261-C4C3-A036E1F8017D}"/>
              </a:ext>
            </a:extLst>
          </p:cNvPr>
          <p:cNvSpPr>
            <a:spLocks noGrp="1"/>
          </p:cNvSpPr>
          <p:nvPr>
            <p:ph type="title"/>
          </p:nvPr>
        </p:nvSpPr>
        <p:spPr/>
        <p:txBody>
          <a:bodyPr/>
          <a:lstStyle/>
          <a:p>
            <a:r>
              <a:rPr lang="en-IN" dirty="0"/>
              <a:t>Azure Kubernetes Service Design</a:t>
            </a:r>
          </a:p>
        </p:txBody>
      </p:sp>
    </p:spTree>
    <p:extLst>
      <p:ext uri="{BB962C8B-B14F-4D97-AF65-F5344CB8AC3E}">
        <p14:creationId xmlns:p14="http://schemas.microsoft.com/office/powerpoint/2010/main" val="2076873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02371" y="528593"/>
            <a:ext cx="13609522" cy="771408"/>
          </a:xfrm>
        </p:spPr>
        <p:txBody>
          <a:bodyPr/>
          <a:lstStyle/>
          <a:p>
            <a:r>
              <a:rPr lang="en-US" sz="3200" dirty="0"/>
              <a:t>Considerations for Azure Kubernetes Services</a:t>
            </a:r>
          </a:p>
        </p:txBody>
      </p:sp>
      <p:sp>
        <p:nvSpPr>
          <p:cNvPr id="9" name="Content Placeholder 2">
            <a:extLst>
              <a:ext uri="{FF2B5EF4-FFF2-40B4-BE49-F238E27FC236}">
                <a16:creationId xmlns:a16="http://schemas.microsoft.com/office/drawing/2014/main" id="{692E3FF8-FDCF-4323-92C9-6651D96160DF}"/>
              </a:ext>
            </a:extLst>
          </p:cNvPr>
          <p:cNvSpPr>
            <a:spLocks noGrp="1"/>
          </p:cNvSpPr>
          <p:nvPr>
            <p:ph type="body" sz="quarter" idx="10"/>
          </p:nvPr>
        </p:nvSpPr>
        <p:spPr>
          <a:xfrm>
            <a:off x="518507" y="1191360"/>
            <a:ext cx="13609522" cy="517064"/>
          </a:xfrm>
          <a:noFill/>
        </p:spPr>
        <p:txBody>
          <a:bodyPr lIns="0" tIns="0" rIns="0" bIns="0"/>
          <a:lstStyle/>
          <a:p>
            <a:r>
              <a:rPr lang="en-US" dirty="0"/>
              <a:t>Azure Kubernetes Service (AKS) orchestrates your containerized applications </a:t>
            </a:r>
          </a:p>
        </p:txBody>
      </p:sp>
      <p:sp>
        <p:nvSpPr>
          <p:cNvPr id="2" name="Content Placeholder 2">
            <a:extLst>
              <a:ext uri="{FF2B5EF4-FFF2-40B4-BE49-F238E27FC236}">
                <a16:creationId xmlns:a16="http://schemas.microsoft.com/office/drawing/2014/main" id="{F0BA097B-B004-4F99-B571-91CE3FC53178}"/>
              </a:ext>
            </a:extLst>
          </p:cNvPr>
          <p:cNvSpPr txBox="1">
            <a:spLocks/>
          </p:cNvSpPr>
          <p:nvPr/>
        </p:nvSpPr>
        <p:spPr>
          <a:xfrm>
            <a:off x="411776" y="2223457"/>
            <a:ext cx="6652542" cy="4814784"/>
          </a:xfrm>
          <a:prstGeom prst="rect">
            <a:avLst/>
          </a:prstGeom>
          <a:noFill/>
        </p:spPr>
        <p:txBody>
          <a:bodyPr tIns="129600" bIns="129600"/>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11480" indent="-411480">
              <a:spcBef>
                <a:spcPts val="720"/>
              </a:spcBef>
              <a:buFont typeface="Arial" panose="020B0604020202020204" pitchFamily="34" charset="0"/>
              <a:buChar char="•"/>
            </a:pPr>
            <a:r>
              <a:rPr lang="en-US" sz="2400" dirty="0">
                <a:latin typeface="+mn-lt"/>
              </a:rPr>
              <a:t>Enterprise scalability </a:t>
            </a:r>
          </a:p>
          <a:p>
            <a:pPr marL="411480" indent="-411480">
              <a:spcBef>
                <a:spcPts val="720"/>
              </a:spcBef>
              <a:buFont typeface="Arial" panose="020B0604020202020204" pitchFamily="34" charset="0"/>
              <a:buChar char="•"/>
            </a:pPr>
            <a:r>
              <a:rPr lang="en-US" sz="2400" dirty="0">
                <a:latin typeface="+mn-lt"/>
              </a:rPr>
              <a:t>Automatic cluster node and pod scaling</a:t>
            </a:r>
          </a:p>
          <a:p>
            <a:pPr marL="411480" indent="-411480">
              <a:spcBef>
                <a:spcPts val="720"/>
              </a:spcBef>
              <a:buFont typeface="Arial" panose="020B0604020202020204" pitchFamily="34" charset="0"/>
              <a:buChar char="•"/>
            </a:pPr>
            <a:r>
              <a:rPr lang="en-US" sz="2400" dirty="0">
                <a:latin typeface="+mn-lt"/>
              </a:rPr>
              <a:t>Granular network control </a:t>
            </a:r>
          </a:p>
          <a:p>
            <a:pPr marL="411480" indent="-411480">
              <a:spcBef>
                <a:spcPts val="720"/>
              </a:spcBef>
              <a:buFont typeface="Arial" panose="020B0604020202020204" pitchFamily="34" charset="0"/>
              <a:buChar char="•"/>
            </a:pPr>
            <a:r>
              <a:rPr lang="en-US" sz="2400" dirty="0">
                <a:latin typeface="+mn-lt"/>
              </a:rPr>
              <a:t>Cluster node upgrades</a:t>
            </a:r>
          </a:p>
          <a:p>
            <a:pPr marL="411480" indent="-411480">
              <a:spcBef>
                <a:spcPts val="720"/>
              </a:spcBef>
              <a:buFont typeface="Arial" panose="020B0604020202020204" pitchFamily="34" charset="0"/>
              <a:buChar char="•"/>
            </a:pPr>
            <a:r>
              <a:rPr lang="en-US" sz="2400" dirty="0">
                <a:latin typeface="+mn-lt"/>
              </a:rPr>
              <a:t>Storage volume support</a:t>
            </a:r>
          </a:p>
          <a:p>
            <a:pPr marL="411480" indent="-411480">
              <a:spcBef>
                <a:spcPts val="720"/>
              </a:spcBef>
              <a:buFont typeface="Arial" panose="020B0604020202020204" pitchFamily="34" charset="0"/>
              <a:buChar char="•"/>
            </a:pPr>
            <a:r>
              <a:rPr lang="en-US" sz="2400" dirty="0">
                <a:latin typeface="+mn-lt"/>
              </a:rPr>
              <a:t>Ingress with HTTP application routing support</a:t>
            </a:r>
          </a:p>
          <a:p>
            <a:pPr marL="411480" indent="-411480">
              <a:spcBef>
                <a:spcPts val="720"/>
              </a:spcBef>
              <a:buFont typeface="Arial" panose="020B0604020202020204" pitchFamily="34" charset="0"/>
              <a:buChar char="•"/>
            </a:pPr>
            <a:r>
              <a:rPr lang="en-US" sz="2400" dirty="0">
                <a:latin typeface="+mn-lt"/>
              </a:rPr>
              <a:t>Private container registry support </a:t>
            </a:r>
          </a:p>
          <a:p>
            <a:pPr marL="411480" indent="-411480">
              <a:spcBef>
                <a:spcPts val="720"/>
              </a:spcBef>
              <a:buFont typeface="Arial" panose="020B0604020202020204" pitchFamily="34" charset="0"/>
              <a:buChar char="•"/>
            </a:pPr>
            <a:endParaRPr lang="en-US" sz="2400" dirty="0">
              <a:latin typeface="+mn-lt"/>
            </a:endParaRPr>
          </a:p>
        </p:txBody>
      </p:sp>
      <p:pic>
        <p:nvPicPr>
          <p:cNvPr id="12" name="Picture 11" descr="Self-healing, dynamic scaling, and rolling updates">
            <a:extLst>
              <a:ext uri="{FF2B5EF4-FFF2-40B4-BE49-F238E27FC236}">
                <a16:creationId xmlns:a16="http://schemas.microsoft.com/office/drawing/2014/main" id="{AE9C50CD-DC0D-4A2E-AE24-662466AA613F}"/>
              </a:ext>
              <a:ext uri="{C183D7F6-B498-43B3-948B-1728B52AA6E4}">
                <adec:decorative xmlns:adec="http://schemas.microsoft.com/office/drawing/2017/decorative" val="0"/>
              </a:ext>
            </a:extLst>
          </p:cNvPr>
          <p:cNvPicPr>
            <a:picLocks noChangeAspect="1"/>
          </p:cNvPicPr>
          <p:nvPr/>
        </p:nvPicPr>
        <p:blipFill>
          <a:blip r:embed="rId3"/>
          <a:srcRect/>
          <a:stretch/>
        </p:blipFill>
        <p:spPr>
          <a:xfrm>
            <a:off x="7968522" y="2547232"/>
            <a:ext cx="5454420" cy="1725692"/>
          </a:xfrm>
          <a:prstGeom prst="rect">
            <a:avLst/>
          </a:prstGeom>
        </p:spPr>
      </p:pic>
      <p:pic>
        <p:nvPicPr>
          <p:cNvPr id="10" name="Picture 9" descr="Dynamically or automatically adjust container instances">
            <a:extLst>
              <a:ext uri="{FF2B5EF4-FFF2-40B4-BE49-F238E27FC236}">
                <a16:creationId xmlns:a16="http://schemas.microsoft.com/office/drawing/2014/main" id="{E10EF9A0-1BFC-4C1D-B7F9-59B91D560D89}"/>
              </a:ext>
              <a:ext uri="{C183D7F6-B498-43B3-948B-1728B52AA6E4}">
                <adec:decorative xmlns:adec="http://schemas.microsoft.com/office/drawing/2017/decorative" val="0"/>
              </a:ext>
            </a:extLst>
          </p:cNvPr>
          <p:cNvPicPr>
            <a:picLocks noChangeAspect="1"/>
          </p:cNvPicPr>
          <p:nvPr/>
        </p:nvPicPr>
        <p:blipFill>
          <a:blip r:embed="rId4"/>
          <a:srcRect/>
          <a:stretch/>
        </p:blipFill>
        <p:spPr>
          <a:xfrm>
            <a:off x="7613968" y="5087519"/>
            <a:ext cx="6375905" cy="1590892"/>
          </a:xfrm>
          <a:prstGeom prst="rect">
            <a:avLst/>
          </a:prstGeom>
        </p:spPr>
      </p:pic>
      <p:sp>
        <p:nvSpPr>
          <p:cNvPr id="8" name="Rectangle 7">
            <a:extLst>
              <a:ext uri="{FF2B5EF4-FFF2-40B4-BE49-F238E27FC236}">
                <a16:creationId xmlns:a16="http://schemas.microsoft.com/office/drawing/2014/main" id="{B0F45CE7-8B6E-4002-AC40-03A2A52BC004}"/>
              </a:ext>
              <a:ext uri="{C183D7F6-B498-43B3-948B-1728B52AA6E4}">
                <adec:decorative xmlns:adec="http://schemas.microsoft.com/office/drawing/2017/decorative" val="1"/>
              </a:ext>
            </a:extLst>
          </p:cNvPr>
          <p:cNvSpPr/>
          <p:nvPr/>
        </p:nvSpPr>
        <p:spPr bwMode="auto">
          <a:xfrm>
            <a:off x="7475812" y="2076572"/>
            <a:ext cx="6652217" cy="5112946"/>
          </a:xfrm>
          <a:prstGeom prst="rect">
            <a:avLst/>
          </a:pr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22" fontAlgn="base">
              <a:lnSpc>
                <a:spcPct val="90000"/>
              </a:lnSpc>
              <a:spcBef>
                <a:spcPct val="0"/>
              </a:spcBef>
              <a:spcAft>
                <a:spcPct val="0"/>
              </a:spcAft>
            </a:pPr>
            <a:endParaRPr lang="en-US" sz="2824"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5116056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sz="2800" dirty="0"/>
              <a:t>Design a highly available container solution </a:t>
            </a:r>
          </a:p>
        </p:txBody>
      </p:sp>
      <p:sp>
        <p:nvSpPr>
          <p:cNvPr id="2" name="Text Placeholder 1">
            <a:extLst>
              <a:ext uri="{FF2B5EF4-FFF2-40B4-BE49-F238E27FC236}">
                <a16:creationId xmlns:a16="http://schemas.microsoft.com/office/drawing/2014/main" id="{713E4AC7-E0BB-4844-8729-9624EC9BC5F7}"/>
              </a:ext>
            </a:extLst>
          </p:cNvPr>
          <p:cNvSpPr>
            <a:spLocks noGrp="1"/>
          </p:cNvSpPr>
          <p:nvPr>
            <p:ph type="body" sz="quarter" idx="10"/>
          </p:nvPr>
        </p:nvSpPr>
        <p:spPr>
          <a:xfrm>
            <a:off x="518507" y="1191360"/>
            <a:ext cx="13609522" cy="517064"/>
          </a:xfrm>
        </p:spPr>
        <p:txBody>
          <a:bodyPr/>
          <a:lstStyle/>
          <a:p>
            <a:r>
              <a:rPr lang="en-US" dirty="0"/>
              <a:t>AKS provides high availability using multiple nodes in a virtual machine scale set. </a:t>
            </a:r>
          </a:p>
        </p:txBody>
      </p:sp>
      <p:sp>
        <p:nvSpPr>
          <p:cNvPr id="5" name="Text Placeholder 3">
            <a:extLst>
              <a:ext uri="{FF2B5EF4-FFF2-40B4-BE49-F238E27FC236}">
                <a16:creationId xmlns:a16="http://schemas.microsoft.com/office/drawing/2014/main" id="{F53F2CD6-4541-4DB2-B056-21FE2FB61708}"/>
              </a:ext>
            </a:extLst>
          </p:cNvPr>
          <p:cNvSpPr txBox="1">
            <a:spLocks/>
          </p:cNvSpPr>
          <p:nvPr/>
        </p:nvSpPr>
        <p:spPr>
          <a:xfrm>
            <a:off x="502372" y="2491954"/>
            <a:ext cx="6542104" cy="2485296"/>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solidFill>
                  <a:schemeClr val="tx1"/>
                </a:solidFill>
                <a:latin typeface="+mj-lt"/>
                <a:ea typeface="+mn-ea"/>
                <a:cs typeface="+mn-cs"/>
              </a:defRPr>
            </a:lvl1pPr>
            <a:lvl2pPr marL="224097"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spcBef>
                <a:spcPts val="720"/>
              </a:spcBef>
              <a:spcAft>
                <a:spcPts val="0"/>
              </a:spcAft>
            </a:pPr>
            <a:r>
              <a:rPr lang="en-US" sz="2400" dirty="0"/>
              <a:t>When planning to implement AKS clusters across multiple region deployments, consider the following:</a:t>
            </a:r>
          </a:p>
          <a:p>
            <a:pPr marL="680395" lvl="2" indent="-411480">
              <a:spcBef>
                <a:spcPts val="720"/>
              </a:spcBef>
              <a:spcAft>
                <a:spcPts val="0"/>
              </a:spcAft>
              <a:buFont typeface="Arial" panose="020B0604020202020204" pitchFamily="34" charset="0"/>
              <a:buChar char="•"/>
            </a:pPr>
            <a:r>
              <a:rPr lang="en-US" sz="2400" dirty="0">
                <a:latin typeface="+mn-lt"/>
              </a:rPr>
              <a:t>AKS region availability</a:t>
            </a:r>
          </a:p>
          <a:p>
            <a:pPr marL="680395" lvl="2" indent="-411480">
              <a:spcBef>
                <a:spcPts val="720"/>
              </a:spcBef>
              <a:spcAft>
                <a:spcPts val="0"/>
              </a:spcAft>
              <a:buFont typeface="Arial" panose="020B0604020202020204" pitchFamily="34" charset="0"/>
              <a:buChar char="•"/>
            </a:pPr>
            <a:r>
              <a:rPr lang="en-US" sz="2400" dirty="0">
                <a:latin typeface="+mn-lt"/>
              </a:rPr>
              <a:t>Azure paired regions</a:t>
            </a:r>
          </a:p>
          <a:p>
            <a:pPr marL="680395" lvl="2" indent="-411480">
              <a:spcBef>
                <a:spcPts val="720"/>
              </a:spcBef>
              <a:spcAft>
                <a:spcPts val="0"/>
              </a:spcAft>
              <a:buFont typeface="Arial" panose="020B0604020202020204" pitchFamily="34" charset="0"/>
              <a:buChar char="•"/>
            </a:pPr>
            <a:r>
              <a:rPr lang="en-US" sz="2400" dirty="0">
                <a:latin typeface="+mn-lt"/>
              </a:rPr>
              <a:t>Service availability</a:t>
            </a:r>
          </a:p>
        </p:txBody>
      </p:sp>
      <p:sp>
        <p:nvSpPr>
          <p:cNvPr id="19" name="Text Placeholder 3">
            <a:extLst>
              <a:ext uri="{FF2B5EF4-FFF2-40B4-BE49-F238E27FC236}">
                <a16:creationId xmlns:a16="http://schemas.microsoft.com/office/drawing/2014/main" id="{324497FF-62DA-42BA-A7FD-DE4A7D25C0C2}"/>
              </a:ext>
            </a:extLst>
          </p:cNvPr>
          <p:cNvSpPr txBox="1">
            <a:spLocks/>
          </p:cNvSpPr>
          <p:nvPr/>
        </p:nvSpPr>
        <p:spPr>
          <a:xfrm>
            <a:off x="641768" y="5404037"/>
            <a:ext cx="6542104" cy="1656864"/>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solidFill>
                  <a:schemeClr val="tx1"/>
                </a:solidFill>
                <a:latin typeface="+mj-lt"/>
                <a:ea typeface="+mn-ea"/>
                <a:cs typeface="+mn-cs"/>
              </a:defRPr>
            </a:lvl1pPr>
            <a:lvl2pPr marL="224097"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720"/>
              </a:spcBef>
            </a:pPr>
            <a:r>
              <a:rPr lang="en-US" dirty="0">
                <a:latin typeface="+mn-lt"/>
              </a:rPr>
              <a:t>T</a:t>
            </a:r>
            <a:r>
              <a:rPr lang="en-US" altLang="zh-CN" dirty="0">
                <a:latin typeface="+mn-lt"/>
              </a:rPr>
              <a:t>wo</a:t>
            </a:r>
            <a:r>
              <a:rPr lang="en-US" dirty="0">
                <a:latin typeface="+mn-lt"/>
              </a:rPr>
              <a:t> ways to synchronize storage.</a:t>
            </a:r>
          </a:p>
          <a:p>
            <a:pPr marL="411480" indent="-411480">
              <a:spcBef>
                <a:spcPts val="720"/>
              </a:spcBef>
              <a:buFont typeface="Arial" panose="020B0604020202020204" pitchFamily="34" charset="0"/>
              <a:buChar char="•"/>
            </a:pPr>
            <a:r>
              <a:rPr lang="en-US" dirty="0">
                <a:latin typeface="+mn-lt"/>
              </a:rPr>
              <a:t>Infrastructure-based asynchronous replication</a:t>
            </a:r>
          </a:p>
          <a:p>
            <a:pPr marL="411480" indent="-411480">
              <a:spcBef>
                <a:spcPts val="720"/>
              </a:spcBef>
              <a:buFont typeface="Arial" panose="020B0604020202020204" pitchFamily="34" charset="0"/>
              <a:buChar char="•"/>
            </a:pPr>
            <a:r>
              <a:rPr lang="en-US" dirty="0">
                <a:latin typeface="+mn-lt"/>
              </a:rPr>
              <a:t>Application-based asynchronous replication</a:t>
            </a:r>
          </a:p>
        </p:txBody>
      </p:sp>
      <p:pic>
        <p:nvPicPr>
          <p:cNvPr id="6" name="Picture 5" descr="Kubernetes replicates clusters to storage.">
            <a:extLst>
              <a:ext uri="{FF2B5EF4-FFF2-40B4-BE49-F238E27FC236}">
                <a16:creationId xmlns:a16="http://schemas.microsoft.com/office/drawing/2014/main" id="{BDC892DA-C301-412C-A34E-EB1EC908B32D}"/>
              </a:ext>
            </a:extLst>
          </p:cNvPr>
          <p:cNvPicPr>
            <a:picLocks noChangeAspect="1"/>
          </p:cNvPicPr>
          <p:nvPr/>
        </p:nvPicPr>
        <p:blipFill>
          <a:blip r:embed="rId3"/>
          <a:srcRect/>
          <a:stretch/>
        </p:blipFill>
        <p:spPr>
          <a:xfrm>
            <a:off x="8538150" y="2513809"/>
            <a:ext cx="4468980" cy="4649808"/>
          </a:xfrm>
          <a:prstGeom prst="rect">
            <a:avLst/>
          </a:prstGeom>
        </p:spPr>
      </p:pic>
      <p:sp>
        <p:nvSpPr>
          <p:cNvPr id="4" name="Rectangle 3">
            <a:extLst>
              <a:ext uri="{FF2B5EF4-FFF2-40B4-BE49-F238E27FC236}">
                <a16:creationId xmlns:a16="http://schemas.microsoft.com/office/drawing/2014/main" id="{D622BDB7-13C7-42E0-B840-BDFD3A8C9148}"/>
              </a:ext>
              <a:ext uri="{C183D7F6-B498-43B3-948B-1728B52AA6E4}">
                <adec:decorative xmlns:adec="http://schemas.microsoft.com/office/drawing/2017/decorative" val="1"/>
              </a:ext>
            </a:extLst>
          </p:cNvPr>
          <p:cNvSpPr/>
          <p:nvPr/>
        </p:nvSpPr>
        <p:spPr bwMode="auto">
          <a:xfrm>
            <a:off x="7585927" y="2243376"/>
            <a:ext cx="6512821" cy="5176780"/>
          </a:xfrm>
          <a:prstGeom prst="rect">
            <a:avLst/>
          </a:pr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22" fontAlgn="base">
              <a:lnSpc>
                <a:spcPct val="90000"/>
              </a:lnSpc>
              <a:spcBef>
                <a:spcPct val="0"/>
              </a:spcBef>
              <a:spcAft>
                <a:spcPct val="0"/>
              </a:spcAft>
            </a:pPr>
            <a:endParaRPr lang="en-US" sz="2824"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1990247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B1566-FAB4-A261-C4C3-A036E1F8017D}"/>
              </a:ext>
            </a:extLst>
          </p:cNvPr>
          <p:cNvSpPr>
            <a:spLocks noGrp="1"/>
          </p:cNvSpPr>
          <p:nvPr>
            <p:ph type="title"/>
          </p:nvPr>
        </p:nvSpPr>
        <p:spPr/>
        <p:txBody>
          <a:bodyPr/>
          <a:lstStyle/>
          <a:p>
            <a:r>
              <a:rPr lang="en-IN" dirty="0"/>
              <a:t>Azure Functions Design</a:t>
            </a:r>
          </a:p>
        </p:txBody>
      </p:sp>
    </p:spTree>
    <p:extLst>
      <p:ext uri="{BB962C8B-B14F-4D97-AF65-F5344CB8AC3E}">
        <p14:creationId xmlns:p14="http://schemas.microsoft.com/office/powerpoint/2010/main" val="42660326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sz="3200" dirty="0"/>
              <a:t>When to use Azure Functions</a:t>
            </a:r>
          </a:p>
        </p:txBody>
      </p:sp>
      <p:sp>
        <p:nvSpPr>
          <p:cNvPr id="3" name="Text Placeholder 2">
            <a:extLst>
              <a:ext uri="{FF2B5EF4-FFF2-40B4-BE49-F238E27FC236}">
                <a16:creationId xmlns:a16="http://schemas.microsoft.com/office/drawing/2014/main" id="{72CDD22F-86EA-4D59-85F2-85713874234A}"/>
              </a:ext>
            </a:extLst>
          </p:cNvPr>
          <p:cNvSpPr>
            <a:spLocks noGrp="1"/>
          </p:cNvSpPr>
          <p:nvPr>
            <p:ph type="body" sz="quarter" idx="10"/>
          </p:nvPr>
        </p:nvSpPr>
        <p:spPr/>
        <p:txBody>
          <a:bodyPr/>
          <a:lstStyle/>
          <a:p>
            <a:r>
              <a:rPr lang="en-US" dirty="0"/>
              <a:t>Azure Functions is a serverless application platform for compute-on-demand</a:t>
            </a:r>
          </a:p>
        </p:txBody>
      </p:sp>
      <p:sp>
        <p:nvSpPr>
          <p:cNvPr id="11" name="Content Placeholder 2">
            <a:extLst>
              <a:ext uri="{FF2B5EF4-FFF2-40B4-BE49-F238E27FC236}">
                <a16:creationId xmlns:a16="http://schemas.microsoft.com/office/drawing/2014/main" id="{0F95000F-C335-4FF6-B1C1-3D0013F8373B}"/>
              </a:ext>
            </a:extLst>
          </p:cNvPr>
          <p:cNvSpPr txBox="1">
            <a:spLocks/>
          </p:cNvSpPr>
          <p:nvPr/>
        </p:nvSpPr>
        <p:spPr>
          <a:xfrm>
            <a:off x="502372" y="2371190"/>
            <a:ext cx="6076672" cy="3483005"/>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11480" indent="-411480">
              <a:spcAft>
                <a:spcPts val="1440"/>
              </a:spcAft>
              <a:buFont typeface="Arial" panose="020B0604020202020204" pitchFamily="34" charset="0"/>
              <a:buChar char="•"/>
            </a:pPr>
            <a:r>
              <a:rPr lang="en-US" sz="2400" dirty="0">
                <a:latin typeface="+mn-lt"/>
              </a:rPr>
              <a:t>Implement your system's logic into readily available blocks of code</a:t>
            </a:r>
          </a:p>
          <a:p>
            <a:pPr marL="411480" indent="-411480">
              <a:spcAft>
                <a:spcPts val="1440"/>
              </a:spcAft>
              <a:buFont typeface="Arial" panose="020B0604020202020204" pitchFamily="34" charset="0"/>
              <a:buChar char="•"/>
            </a:pPr>
            <a:r>
              <a:rPr lang="en-US" sz="2400" dirty="0">
                <a:latin typeface="+mn-lt"/>
              </a:rPr>
              <a:t>Supports a microservice design</a:t>
            </a:r>
          </a:p>
          <a:p>
            <a:pPr marL="411480" indent="-411480">
              <a:spcAft>
                <a:spcPts val="1440"/>
              </a:spcAft>
              <a:buFont typeface="Arial" panose="020B0604020202020204" pitchFamily="34" charset="0"/>
              <a:buChar char="•"/>
            </a:pPr>
            <a:r>
              <a:rPr lang="en-US" sz="2400" dirty="0">
                <a:latin typeface="+mn-lt"/>
              </a:rPr>
              <a:t>Promotes code reuse </a:t>
            </a:r>
          </a:p>
          <a:p>
            <a:pPr marL="411480" indent="-411480">
              <a:spcAft>
                <a:spcPts val="1440"/>
              </a:spcAft>
              <a:buFont typeface="Arial" panose="020B0604020202020204" pitchFamily="34" charset="0"/>
              <a:buChar char="•"/>
            </a:pPr>
            <a:r>
              <a:rPr lang="en-US" sz="2400" dirty="0">
                <a:latin typeface="+mn-lt"/>
              </a:rPr>
              <a:t>Scales easily </a:t>
            </a:r>
          </a:p>
          <a:p>
            <a:pPr marL="411480" indent="-411480">
              <a:spcAft>
                <a:spcPts val="1440"/>
              </a:spcAft>
              <a:buFont typeface="Arial" panose="020B0604020202020204" pitchFamily="34" charset="0"/>
              <a:buChar char="•"/>
            </a:pPr>
            <a:r>
              <a:rPr lang="en-US" sz="2400" dirty="0">
                <a:latin typeface="+mn-lt"/>
              </a:rPr>
              <a:t>Event-driven </a:t>
            </a:r>
          </a:p>
          <a:p>
            <a:pPr>
              <a:spcAft>
                <a:spcPts val="1440"/>
              </a:spcAft>
            </a:pPr>
            <a:endParaRPr lang="en-US" sz="2400" dirty="0">
              <a:latin typeface="+mn-lt"/>
            </a:endParaRPr>
          </a:p>
        </p:txBody>
      </p:sp>
      <p:pic>
        <p:nvPicPr>
          <p:cNvPr id="7" name="Picture 6" descr="Flowchart for selecting Azure function solutions">
            <a:extLst>
              <a:ext uri="{FF2B5EF4-FFF2-40B4-BE49-F238E27FC236}">
                <a16:creationId xmlns:a16="http://schemas.microsoft.com/office/drawing/2014/main" id="{ECC9660A-6E01-4A01-B20C-33A6C1F1F53F}"/>
              </a:ext>
              <a:ext uri="{C183D7F6-B498-43B3-948B-1728B52AA6E4}">
                <adec:decorative xmlns:adec="http://schemas.microsoft.com/office/drawing/2017/decorative" val="0"/>
              </a:ext>
            </a:extLst>
          </p:cNvPr>
          <p:cNvPicPr>
            <a:picLocks noChangeAspect="1"/>
          </p:cNvPicPr>
          <p:nvPr/>
        </p:nvPicPr>
        <p:blipFill>
          <a:blip r:embed="rId3"/>
          <a:srcRect/>
          <a:stretch/>
        </p:blipFill>
        <p:spPr>
          <a:xfrm>
            <a:off x="7082078" y="2276383"/>
            <a:ext cx="7005700" cy="4144654"/>
          </a:xfrm>
          <a:prstGeom prst="rect">
            <a:avLst/>
          </a:prstGeom>
        </p:spPr>
      </p:pic>
      <p:sp>
        <p:nvSpPr>
          <p:cNvPr id="4" name="Rectangle 3">
            <a:extLst>
              <a:ext uri="{FF2B5EF4-FFF2-40B4-BE49-F238E27FC236}">
                <a16:creationId xmlns:a16="http://schemas.microsoft.com/office/drawing/2014/main" id="{8B982637-85EB-472B-92F0-CABB7298B293}"/>
              </a:ext>
              <a:ext uri="{C183D7F6-B498-43B3-948B-1728B52AA6E4}">
                <adec:decorative xmlns:adec="http://schemas.microsoft.com/office/drawing/2017/decorative" val="1"/>
              </a:ext>
            </a:extLst>
          </p:cNvPr>
          <p:cNvSpPr/>
          <p:nvPr/>
        </p:nvSpPr>
        <p:spPr bwMode="auto">
          <a:xfrm>
            <a:off x="6915417" y="1799028"/>
            <a:ext cx="7310946" cy="5333292"/>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algn="ctr" defTabSz="1118966" fontAlgn="base">
              <a:lnSpc>
                <a:spcPct val="90000"/>
              </a:lnSpc>
              <a:spcBef>
                <a:spcPct val="0"/>
              </a:spcBef>
              <a:spcAft>
                <a:spcPct val="0"/>
              </a:spcAft>
              <a:defRPr/>
            </a:pPr>
            <a:endParaRPr lang="en-US" sz="288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404577692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02371" y="528593"/>
            <a:ext cx="13609522" cy="771408"/>
          </a:xfrm>
        </p:spPr>
        <p:txBody>
          <a:bodyPr/>
          <a:lstStyle/>
          <a:p>
            <a:r>
              <a:rPr lang="en-US" sz="2800" dirty="0"/>
              <a:t>Considerations for Azure Functions</a:t>
            </a:r>
          </a:p>
        </p:txBody>
      </p:sp>
      <p:sp>
        <p:nvSpPr>
          <p:cNvPr id="3" name="Text Placeholder 2">
            <a:extLst>
              <a:ext uri="{FF2B5EF4-FFF2-40B4-BE49-F238E27FC236}">
                <a16:creationId xmlns:a16="http://schemas.microsoft.com/office/drawing/2014/main" id="{23250ADF-F662-4EA2-A0BE-34428428C617}"/>
              </a:ext>
            </a:extLst>
          </p:cNvPr>
          <p:cNvSpPr>
            <a:spLocks noGrp="1"/>
          </p:cNvSpPr>
          <p:nvPr>
            <p:ph type="body" sz="quarter" idx="10"/>
          </p:nvPr>
        </p:nvSpPr>
        <p:spPr>
          <a:xfrm>
            <a:off x="518507" y="1191360"/>
            <a:ext cx="13609522" cy="517064"/>
          </a:xfrm>
        </p:spPr>
        <p:txBody>
          <a:bodyPr/>
          <a:lstStyle/>
          <a:p>
            <a:r>
              <a:rPr lang="en-US" dirty="0"/>
              <a:t>Azure Functions are best when handling specific definable actions triggered by an event.</a:t>
            </a:r>
          </a:p>
        </p:txBody>
      </p:sp>
      <p:sp>
        <p:nvSpPr>
          <p:cNvPr id="11" name="Content Placeholder 2">
            <a:extLst>
              <a:ext uri="{FF2B5EF4-FFF2-40B4-BE49-F238E27FC236}">
                <a16:creationId xmlns:a16="http://schemas.microsoft.com/office/drawing/2014/main" id="{107A6F13-6964-4006-9ECF-A12B06650307}"/>
              </a:ext>
            </a:extLst>
          </p:cNvPr>
          <p:cNvSpPr txBox="1">
            <a:spLocks/>
          </p:cNvSpPr>
          <p:nvPr/>
        </p:nvSpPr>
        <p:spPr>
          <a:xfrm>
            <a:off x="502372" y="2354338"/>
            <a:ext cx="5035064" cy="2754600"/>
          </a:xfrm>
          <a:prstGeom prst="rect">
            <a:avLst/>
          </a:prstGeom>
          <a:noFill/>
        </p:spPr>
        <p:txBody>
          <a:bodyPr vert="horz" wrap="square" lIns="0" tIns="0" rIns="0" bIns="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49" baseline="0">
                <a:solidFill>
                  <a:schemeClr val="tx2">
                    <a:lumMod val="50000"/>
                  </a:schemeClr>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11480" indent="-411480">
              <a:spcAft>
                <a:spcPts val="1440"/>
              </a:spcAft>
              <a:buFont typeface="Arial" panose="020B0604020202020204" pitchFamily="34" charset="0"/>
              <a:buChar char="•"/>
            </a:pPr>
            <a:r>
              <a:rPr lang="en-US" sz="2400" dirty="0">
                <a:solidFill>
                  <a:schemeClr val="tx1"/>
                </a:solidFill>
                <a:latin typeface="+mn-lt"/>
              </a:rPr>
              <a:t>Avoid long running functions</a:t>
            </a:r>
          </a:p>
          <a:p>
            <a:pPr marL="411480" indent="-411480">
              <a:spcAft>
                <a:spcPts val="1440"/>
              </a:spcAft>
              <a:buFont typeface="Arial" panose="020B0604020202020204" pitchFamily="34" charset="0"/>
              <a:buChar char="•"/>
            </a:pPr>
            <a:r>
              <a:rPr lang="en-US" sz="2400" dirty="0">
                <a:solidFill>
                  <a:schemeClr val="tx1"/>
                </a:solidFill>
                <a:latin typeface="+mn-lt"/>
              </a:rPr>
              <a:t>Know when to use durable functions</a:t>
            </a:r>
          </a:p>
          <a:p>
            <a:pPr marL="411480" indent="-411480">
              <a:spcAft>
                <a:spcPts val="1440"/>
              </a:spcAft>
              <a:buFont typeface="Arial" panose="020B0604020202020204" pitchFamily="34" charset="0"/>
              <a:buChar char="•"/>
            </a:pPr>
            <a:r>
              <a:rPr lang="en-US" sz="2400" dirty="0">
                <a:solidFill>
                  <a:schemeClr val="tx1"/>
                </a:solidFill>
                <a:latin typeface="+mn-lt"/>
              </a:rPr>
              <a:t>Organize functions for performance and scaling</a:t>
            </a:r>
          </a:p>
          <a:p>
            <a:pPr marL="411480" indent="-411480">
              <a:spcAft>
                <a:spcPts val="1440"/>
              </a:spcAft>
              <a:buFont typeface="Arial" panose="020B0604020202020204" pitchFamily="34" charset="0"/>
              <a:buChar char="•"/>
            </a:pPr>
            <a:r>
              <a:rPr lang="en-US" sz="2400" dirty="0">
                <a:solidFill>
                  <a:schemeClr val="tx1"/>
                </a:solidFill>
                <a:latin typeface="+mn-lt"/>
              </a:rPr>
              <a:t>Write defensive functions</a:t>
            </a:r>
          </a:p>
        </p:txBody>
      </p:sp>
      <p:pic>
        <p:nvPicPr>
          <p:cNvPr id="7" name="Picture 6" descr="Azure functions handle API calls and output data to notifications hubs">
            <a:extLst>
              <a:ext uri="{FF2B5EF4-FFF2-40B4-BE49-F238E27FC236}">
                <a16:creationId xmlns:a16="http://schemas.microsoft.com/office/drawing/2014/main" id="{ECC9660A-6E01-4A01-B20C-33A6C1F1F53F}"/>
              </a:ext>
              <a:ext uri="{C183D7F6-B498-43B3-948B-1728B52AA6E4}">
                <adec:decorative xmlns:adec="http://schemas.microsoft.com/office/drawing/2017/decorative" val="0"/>
              </a:ext>
            </a:extLst>
          </p:cNvPr>
          <p:cNvPicPr>
            <a:picLocks noChangeAspect="1"/>
          </p:cNvPicPr>
          <p:nvPr/>
        </p:nvPicPr>
        <p:blipFill>
          <a:blip r:embed="rId3"/>
          <a:srcRect/>
          <a:stretch/>
        </p:blipFill>
        <p:spPr>
          <a:xfrm>
            <a:off x="6728539" y="3376283"/>
            <a:ext cx="7161576" cy="2612591"/>
          </a:xfrm>
          <a:prstGeom prst="rect">
            <a:avLst/>
          </a:prstGeom>
        </p:spPr>
      </p:pic>
      <p:sp>
        <p:nvSpPr>
          <p:cNvPr id="5" name="Rectangle 4">
            <a:extLst>
              <a:ext uri="{FF2B5EF4-FFF2-40B4-BE49-F238E27FC236}">
                <a16:creationId xmlns:a16="http://schemas.microsoft.com/office/drawing/2014/main" id="{9214B1B5-B6B4-47B8-817F-86FE2F095EBB}"/>
              </a:ext>
              <a:ext uri="{C183D7F6-B498-43B3-948B-1728B52AA6E4}">
                <adec:decorative xmlns:adec="http://schemas.microsoft.com/office/drawing/2017/decorative" val="1"/>
              </a:ext>
            </a:extLst>
          </p:cNvPr>
          <p:cNvSpPr/>
          <p:nvPr/>
        </p:nvSpPr>
        <p:spPr bwMode="auto">
          <a:xfrm>
            <a:off x="6392294" y="1962766"/>
            <a:ext cx="7834069" cy="5169553"/>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algn="ctr" defTabSz="1118966" fontAlgn="base">
              <a:lnSpc>
                <a:spcPct val="90000"/>
              </a:lnSpc>
              <a:spcBef>
                <a:spcPct val="0"/>
              </a:spcBef>
              <a:spcAft>
                <a:spcPct val="0"/>
              </a:spcAft>
              <a:defRPr/>
            </a:pPr>
            <a:endParaRPr lang="en-US" sz="288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80436959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A9A38-31E1-3213-6CC1-D97A41D4ED9E}"/>
              </a:ext>
            </a:extLst>
          </p:cNvPr>
          <p:cNvSpPr>
            <a:spLocks noGrp="1"/>
          </p:cNvSpPr>
          <p:nvPr>
            <p:ph type="title"/>
          </p:nvPr>
        </p:nvSpPr>
        <p:spPr>
          <a:xfrm>
            <a:off x="800230" y="167746"/>
            <a:ext cx="9148442" cy="1196610"/>
          </a:xfrm>
        </p:spPr>
        <p:txBody>
          <a:bodyPr/>
          <a:lstStyle/>
          <a:p>
            <a:r>
              <a:rPr lang="en-IN" dirty="0"/>
              <a:t>The complete migration plan – Q&amp;A</a:t>
            </a:r>
          </a:p>
        </p:txBody>
      </p:sp>
      <p:pic>
        <p:nvPicPr>
          <p:cNvPr id="4" name="Picture 3" descr="Decision tree for compute services. ">
            <a:extLst>
              <a:ext uri="{FF2B5EF4-FFF2-40B4-BE49-F238E27FC236}">
                <a16:creationId xmlns:a16="http://schemas.microsoft.com/office/drawing/2014/main" id="{A5BBACBC-3D38-24F6-1937-DBAECE0FA97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604902" y="1607258"/>
            <a:ext cx="10135994" cy="5525061"/>
          </a:xfrm>
          <a:prstGeom prst="rect">
            <a:avLst/>
          </a:prstGeom>
          <a:noFill/>
        </p:spPr>
      </p:pic>
    </p:spTree>
    <p:extLst>
      <p:ext uri="{BB962C8B-B14F-4D97-AF65-F5344CB8AC3E}">
        <p14:creationId xmlns:p14="http://schemas.microsoft.com/office/powerpoint/2010/main" val="2469400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4FB4C566-5663-4C0D-9E13-F0B36146D813}"/>
              </a:ext>
            </a:extLst>
          </p:cNvPr>
          <p:cNvSpPr>
            <a:spLocks noGrp="1"/>
          </p:cNvSpPr>
          <p:nvPr>
            <p:ph type="body" sz="quarter" idx="15"/>
          </p:nvPr>
        </p:nvSpPr>
        <p:spPr/>
        <p:txBody>
          <a:bodyPr/>
          <a:lstStyle/>
          <a:p>
            <a:r>
              <a:rPr lang="en-IN" sz="2800" b="1" dirty="0"/>
              <a:t>Abdul Rasheed Feroz Khan</a:t>
            </a:r>
          </a:p>
          <a:p>
            <a:r>
              <a:rPr lang="en-IN" sz="2800" dirty="0">
                <a:hlinkClick r:id="rId2"/>
              </a:rPr>
              <a:t>feroz@codesizzler.in</a:t>
            </a:r>
            <a:r>
              <a:rPr lang="en-IN" sz="2800" dirty="0"/>
              <a:t> </a:t>
            </a:r>
          </a:p>
          <a:p>
            <a:r>
              <a:rPr lang="en-IN" sz="2800" dirty="0"/>
              <a:t>@TechFero</a:t>
            </a:r>
          </a:p>
        </p:txBody>
      </p:sp>
      <p:sp>
        <p:nvSpPr>
          <p:cNvPr id="25" name="Text Placeholder 24">
            <a:extLst>
              <a:ext uri="{FF2B5EF4-FFF2-40B4-BE49-F238E27FC236}">
                <a16:creationId xmlns:a16="http://schemas.microsoft.com/office/drawing/2014/main" id="{82CAE07A-3C6E-420E-AFAE-D58FF40EB5BC}"/>
              </a:ext>
            </a:extLst>
          </p:cNvPr>
          <p:cNvSpPr>
            <a:spLocks noGrp="1"/>
          </p:cNvSpPr>
          <p:nvPr>
            <p:ph type="body" sz="quarter" idx="17"/>
          </p:nvPr>
        </p:nvSpPr>
        <p:spPr/>
        <p:txBody>
          <a:bodyPr/>
          <a:lstStyle/>
          <a:p>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2653105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F93A47-E520-4975-A551-B1FF3C79A03C}"/>
              </a:ext>
            </a:extLst>
          </p:cNvPr>
          <p:cNvSpPr>
            <a:spLocks noGrp="1"/>
          </p:cNvSpPr>
          <p:nvPr>
            <p:ph type="title"/>
          </p:nvPr>
        </p:nvSpPr>
        <p:spPr>
          <a:xfrm>
            <a:off x="6252111" y="3331014"/>
            <a:ext cx="6870875" cy="686406"/>
          </a:xfrm>
        </p:spPr>
        <p:txBody>
          <a:bodyPr/>
          <a:lstStyle/>
          <a:p>
            <a:r>
              <a:rPr lang="en-IN" sz="4400" b="1" dirty="0">
                <a:latin typeface="Segoe UI" pitchFamily="34" charset="0"/>
                <a:cs typeface="Segoe UI" pitchFamily="34" charset="0"/>
              </a:rPr>
              <a:t>Abdul Rasheed Feroz Khan</a:t>
            </a:r>
            <a:endParaRPr lang="en-US" dirty="0"/>
          </a:p>
        </p:txBody>
      </p:sp>
      <p:sp>
        <p:nvSpPr>
          <p:cNvPr id="7" name="Text Placeholder 6">
            <a:extLst>
              <a:ext uri="{FF2B5EF4-FFF2-40B4-BE49-F238E27FC236}">
                <a16:creationId xmlns:a16="http://schemas.microsoft.com/office/drawing/2014/main" id="{985808BD-ED85-4361-809F-707298FFDF90}"/>
              </a:ext>
            </a:extLst>
          </p:cNvPr>
          <p:cNvSpPr>
            <a:spLocks noGrp="1"/>
          </p:cNvSpPr>
          <p:nvPr>
            <p:ph type="body" sz="quarter" idx="12"/>
          </p:nvPr>
        </p:nvSpPr>
        <p:spPr>
          <a:xfrm>
            <a:off x="6252112" y="4500469"/>
            <a:ext cx="5486400" cy="1938992"/>
          </a:xfrm>
          <a:prstGeom prst="rect">
            <a:avLst/>
          </a:prstGeom>
        </p:spPr>
        <p:txBody>
          <a:bodyPr/>
          <a:lstStyle/>
          <a:p>
            <a:r>
              <a:rPr lang="en-US" dirty="0">
                <a:latin typeface="Segoe UI"/>
                <a:cs typeface="Segoe UI"/>
              </a:rPr>
              <a:t>Founder – CodeSizzler India | UAE</a:t>
            </a:r>
          </a:p>
          <a:p>
            <a:r>
              <a:rPr lang="en-US" dirty="0">
                <a:latin typeface="Segoe UI"/>
                <a:cs typeface="Segoe UI"/>
              </a:rPr>
              <a:t>Microsoft MVP – Azure</a:t>
            </a:r>
          </a:p>
          <a:p>
            <a:r>
              <a:rPr lang="en-US" dirty="0">
                <a:latin typeface="Segoe UI"/>
                <a:cs typeface="Segoe UI"/>
              </a:rPr>
              <a:t>Azure Cloud Advocate</a:t>
            </a:r>
          </a:p>
          <a:p>
            <a:r>
              <a:rPr lang="en-US" dirty="0">
                <a:latin typeface="Segoe UI"/>
                <a:cs typeface="Segoe UI"/>
              </a:rPr>
              <a:t>Microsoft Partners</a:t>
            </a:r>
          </a:p>
        </p:txBody>
      </p:sp>
      <p:pic>
        <p:nvPicPr>
          <p:cNvPr id="8" name="Picture Placeholder 7">
            <a:extLst>
              <a:ext uri="{FF2B5EF4-FFF2-40B4-BE49-F238E27FC236}">
                <a16:creationId xmlns:a16="http://schemas.microsoft.com/office/drawing/2014/main" id="{63EC323A-8276-4DA5-91B0-125F3F54156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p:blipFill>
        <p:spPr>
          <a:xfrm>
            <a:off x="2724389" y="2550041"/>
            <a:ext cx="3129517" cy="312951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817327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52230B6-FFB0-6CCC-0271-85252C53E987}"/>
              </a:ext>
            </a:extLst>
          </p:cNvPr>
          <p:cNvSpPr/>
          <p:nvPr/>
        </p:nvSpPr>
        <p:spPr>
          <a:xfrm>
            <a:off x="5029478" y="254335"/>
            <a:ext cx="4571444" cy="769441"/>
          </a:xfrm>
          <a:prstGeom prst="rect">
            <a:avLst/>
          </a:prstGeom>
        </p:spPr>
        <p:txBody>
          <a:bodyPr wrap="none">
            <a:spAutoFit/>
          </a:bodyPr>
          <a:lstStyle/>
          <a:p>
            <a:r>
              <a:rPr lang="en-IN" sz="4400" b="1" u="sng" spc="-60" dirty="0">
                <a:ln w="3175">
                  <a:noFill/>
                </a:ln>
                <a:solidFill>
                  <a:srgbClr val="08023F"/>
                </a:solidFill>
                <a:latin typeface="Segoe UI" pitchFamily="34" charset="0"/>
                <a:cs typeface="Segoe UI" pitchFamily="34" charset="0"/>
              </a:rPr>
              <a:t>Platinum Partner</a:t>
            </a:r>
          </a:p>
        </p:txBody>
      </p:sp>
      <p:grpSp>
        <p:nvGrpSpPr>
          <p:cNvPr id="25" name="Group 24">
            <a:extLst>
              <a:ext uri="{FF2B5EF4-FFF2-40B4-BE49-F238E27FC236}">
                <a16:creationId xmlns:a16="http://schemas.microsoft.com/office/drawing/2014/main" id="{3C4F03DB-EEC1-04D9-DCE9-B7C124BE9135}"/>
              </a:ext>
            </a:extLst>
          </p:cNvPr>
          <p:cNvGrpSpPr/>
          <p:nvPr/>
        </p:nvGrpSpPr>
        <p:grpSpPr>
          <a:xfrm>
            <a:off x="5621825" y="1163866"/>
            <a:ext cx="3341593" cy="1212843"/>
            <a:chOff x="5621825" y="1050976"/>
            <a:chExt cx="3341593" cy="1212843"/>
          </a:xfrm>
        </p:grpSpPr>
        <p:sp>
          <p:nvSpPr>
            <p:cNvPr id="24" name="Rectangle: Rounded Corners 23">
              <a:extLst>
                <a:ext uri="{FF2B5EF4-FFF2-40B4-BE49-F238E27FC236}">
                  <a16:creationId xmlns:a16="http://schemas.microsoft.com/office/drawing/2014/main" id="{6F677F80-645F-E040-928E-C486C7108244}"/>
                </a:ext>
              </a:extLst>
            </p:cNvPr>
            <p:cNvSpPr/>
            <p:nvPr/>
          </p:nvSpPr>
          <p:spPr bwMode="auto">
            <a:xfrm>
              <a:off x="5621825" y="1050976"/>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Logo&#10;&#10;Description automatically generated">
              <a:extLst>
                <a:ext uri="{FF2B5EF4-FFF2-40B4-BE49-F238E27FC236}">
                  <a16:creationId xmlns:a16="http://schemas.microsoft.com/office/drawing/2014/main" id="{4544A297-488F-B909-6EA1-B2DD5E23E0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3172" y="1113774"/>
              <a:ext cx="2584054" cy="996935"/>
            </a:xfrm>
            <a:prstGeom prst="rect">
              <a:avLst/>
            </a:prstGeom>
          </p:spPr>
        </p:pic>
      </p:grpSp>
      <p:sp>
        <p:nvSpPr>
          <p:cNvPr id="3" name="Rectangle 2">
            <a:extLst>
              <a:ext uri="{FF2B5EF4-FFF2-40B4-BE49-F238E27FC236}">
                <a16:creationId xmlns:a16="http://schemas.microsoft.com/office/drawing/2014/main" id="{42B275A5-9A0C-3DF2-C65E-1D1B9862DC00}"/>
              </a:ext>
            </a:extLst>
          </p:cNvPr>
          <p:cNvSpPr/>
          <p:nvPr/>
        </p:nvSpPr>
        <p:spPr>
          <a:xfrm>
            <a:off x="5580751" y="2799226"/>
            <a:ext cx="3468898" cy="769441"/>
          </a:xfrm>
          <a:prstGeom prst="rect">
            <a:avLst/>
          </a:prstGeom>
        </p:spPr>
        <p:txBody>
          <a:bodyPr wrap="none">
            <a:spAutoFit/>
          </a:bodyPr>
          <a:lstStyle/>
          <a:p>
            <a:r>
              <a:rPr lang="en-IN" sz="4400" b="1" u="sng" spc="-60" dirty="0">
                <a:ln w="3175">
                  <a:noFill/>
                </a:ln>
                <a:solidFill>
                  <a:srgbClr val="08023F"/>
                </a:solidFill>
                <a:latin typeface="Segoe UI" pitchFamily="34" charset="0"/>
                <a:cs typeface="Segoe UI" pitchFamily="34" charset="0"/>
              </a:rPr>
              <a:t>Gold Partner</a:t>
            </a:r>
          </a:p>
        </p:txBody>
      </p:sp>
      <p:sp>
        <p:nvSpPr>
          <p:cNvPr id="4" name="Rectangle 3">
            <a:extLst>
              <a:ext uri="{FF2B5EF4-FFF2-40B4-BE49-F238E27FC236}">
                <a16:creationId xmlns:a16="http://schemas.microsoft.com/office/drawing/2014/main" id="{66913931-49AD-7789-DFA2-E14B8BEC608A}"/>
              </a:ext>
            </a:extLst>
          </p:cNvPr>
          <p:cNvSpPr/>
          <p:nvPr/>
        </p:nvSpPr>
        <p:spPr>
          <a:xfrm>
            <a:off x="5483000" y="5376779"/>
            <a:ext cx="3664401" cy="769441"/>
          </a:xfrm>
          <a:prstGeom prst="rect">
            <a:avLst/>
          </a:prstGeom>
        </p:spPr>
        <p:txBody>
          <a:bodyPr wrap="none">
            <a:spAutoFit/>
          </a:bodyPr>
          <a:lstStyle/>
          <a:p>
            <a:r>
              <a:rPr lang="en-IN" sz="4400" b="1" u="sng" spc="-60" dirty="0">
                <a:ln w="3175">
                  <a:noFill/>
                </a:ln>
                <a:solidFill>
                  <a:srgbClr val="08023F"/>
                </a:solidFill>
                <a:latin typeface="Segoe UI" pitchFamily="34" charset="0"/>
                <a:cs typeface="Segoe UI" pitchFamily="34" charset="0"/>
              </a:rPr>
              <a:t>Silver Partner</a:t>
            </a:r>
          </a:p>
        </p:txBody>
      </p:sp>
      <p:grpSp>
        <p:nvGrpSpPr>
          <p:cNvPr id="23" name="Group 22">
            <a:extLst>
              <a:ext uri="{FF2B5EF4-FFF2-40B4-BE49-F238E27FC236}">
                <a16:creationId xmlns:a16="http://schemas.microsoft.com/office/drawing/2014/main" id="{482A7A5B-0C00-FBAF-8981-DA4A0CE22659}"/>
              </a:ext>
            </a:extLst>
          </p:cNvPr>
          <p:cNvGrpSpPr/>
          <p:nvPr/>
        </p:nvGrpSpPr>
        <p:grpSpPr>
          <a:xfrm>
            <a:off x="3374303" y="3719685"/>
            <a:ext cx="7343575" cy="1238352"/>
            <a:chOff x="3631133" y="3627072"/>
            <a:chExt cx="7343575" cy="1238352"/>
          </a:xfrm>
        </p:grpSpPr>
        <p:grpSp>
          <p:nvGrpSpPr>
            <p:cNvPr id="18" name="Group 17">
              <a:extLst>
                <a:ext uri="{FF2B5EF4-FFF2-40B4-BE49-F238E27FC236}">
                  <a16:creationId xmlns:a16="http://schemas.microsoft.com/office/drawing/2014/main" id="{C7350E86-726F-119B-77D9-BDC7F13F0F8F}"/>
                </a:ext>
              </a:extLst>
            </p:cNvPr>
            <p:cNvGrpSpPr/>
            <p:nvPr/>
          </p:nvGrpSpPr>
          <p:grpSpPr>
            <a:xfrm>
              <a:off x="7633115" y="3652581"/>
              <a:ext cx="3341593" cy="1212843"/>
              <a:chOff x="7633115" y="3652581"/>
              <a:chExt cx="3341593" cy="1212843"/>
            </a:xfrm>
          </p:grpSpPr>
          <p:sp>
            <p:nvSpPr>
              <p:cNvPr id="12" name="Rectangle: Rounded Corners 11">
                <a:extLst>
                  <a:ext uri="{FF2B5EF4-FFF2-40B4-BE49-F238E27FC236}">
                    <a16:creationId xmlns:a16="http://schemas.microsoft.com/office/drawing/2014/main" id="{2A42D013-F94C-8C8D-8B37-53DADBA9175E}"/>
                  </a:ext>
                </a:extLst>
              </p:cNvPr>
              <p:cNvSpPr/>
              <p:nvPr/>
            </p:nvSpPr>
            <p:spPr bwMode="auto">
              <a:xfrm>
                <a:off x="7633115" y="3652581"/>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Logo&#10;&#10;Description automatically generated">
                <a:extLst>
                  <a:ext uri="{FF2B5EF4-FFF2-40B4-BE49-F238E27FC236}">
                    <a16:creationId xmlns:a16="http://schemas.microsoft.com/office/drawing/2014/main" id="{1B5A5971-FD83-695C-D63D-96F712501C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6118" y="3719685"/>
                <a:ext cx="2695586" cy="1078635"/>
              </a:xfrm>
              <a:prstGeom prst="rect">
                <a:avLst/>
              </a:prstGeom>
            </p:spPr>
          </p:pic>
        </p:grpSp>
        <p:grpSp>
          <p:nvGrpSpPr>
            <p:cNvPr id="22" name="Group 21">
              <a:extLst>
                <a:ext uri="{FF2B5EF4-FFF2-40B4-BE49-F238E27FC236}">
                  <a16:creationId xmlns:a16="http://schemas.microsoft.com/office/drawing/2014/main" id="{B994613B-4E62-9702-8618-B7BC7DC19C10}"/>
                </a:ext>
              </a:extLst>
            </p:cNvPr>
            <p:cNvGrpSpPr/>
            <p:nvPr/>
          </p:nvGrpSpPr>
          <p:grpSpPr>
            <a:xfrm>
              <a:off x="3631133" y="3627072"/>
              <a:ext cx="3341593" cy="1212843"/>
              <a:chOff x="3631133" y="3627072"/>
              <a:chExt cx="3341593" cy="1212843"/>
            </a:xfrm>
          </p:grpSpPr>
          <p:sp>
            <p:nvSpPr>
              <p:cNvPr id="20" name="Rectangle: Rounded Corners 19">
                <a:extLst>
                  <a:ext uri="{FF2B5EF4-FFF2-40B4-BE49-F238E27FC236}">
                    <a16:creationId xmlns:a16="http://schemas.microsoft.com/office/drawing/2014/main" id="{82B14202-77CC-A4E8-8DE6-C38465822434}"/>
                  </a:ext>
                </a:extLst>
              </p:cNvPr>
              <p:cNvSpPr/>
              <p:nvPr/>
            </p:nvSpPr>
            <p:spPr bwMode="auto">
              <a:xfrm>
                <a:off x="3631133" y="3627072"/>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picture containing text, tableware, plate, dishware&#10;&#10;Description automatically generated">
                <a:extLst>
                  <a:ext uri="{FF2B5EF4-FFF2-40B4-BE49-F238E27FC236}">
                    <a16:creationId xmlns:a16="http://schemas.microsoft.com/office/drawing/2014/main" id="{001F0265-0267-2361-9ADC-00250A700E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57522" y="3851297"/>
                <a:ext cx="2488815" cy="877283"/>
              </a:xfrm>
              <a:prstGeom prst="rect">
                <a:avLst/>
              </a:prstGeom>
            </p:spPr>
          </p:pic>
        </p:grpSp>
      </p:grpSp>
      <p:grpSp>
        <p:nvGrpSpPr>
          <p:cNvPr id="31" name="Group 30">
            <a:extLst>
              <a:ext uri="{FF2B5EF4-FFF2-40B4-BE49-F238E27FC236}">
                <a16:creationId xmlns:a16="http://schemas.microsoft.com/office/drawing/2014/main" id="{E5ADC450-F1B2-7D8B-DEFD-FF518F3AF297}"/>
              </a:ext>
            </a:extLst>
          </p:cNvPr>
          <p:cNvGrpSpPr/>
          <p:nvPr/>
        </p:nvGrpSpPr>
        <p:grpSpPr>
          <a:xfrm>
            <a:off x="2054914" y="6313028"/>
            <a:ext cx="3341593" cy="1212843"/>
            <a:chOff x="2054914" y="6362187"/>
            <a:chExt cx="3341593" cy="1212843"/>
          </a:xfrm>
        </p:grpSpPr>
        <p:sp>
          <p:nvSpPr>
            <p:cNvPr id="28" name="Rectangle: Rounded Corners 27">
              <a:extLst>
                <a:ext uri="{FF2B5EF4-FFF2-40B4-BE49-F238E27FC236}">
                  <a16:creationId xmlns:a16="http://schemas.microsoft.com/office/drawing/2014/main" id="{4DDAFCA7-7416-DF3B-3649-947810881BAE}"/>
                </a:ext>
              </a:extLst>
            </p:cNvPr>
            <p:cNvSpPr/>
            <p:nvPr/>
          </p:nvSpPr>
          <p:spPr bwMode="auto">
            <a:xfrm>
              <a:off x="2054914" y="6362187"/>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A picture containing text, clipart, vector graphics&#10;&#10;Description automatically generated">
              <a:extLst>
                <a:ext uri="{FF2B5EF4-FFF2-40B4-BE49-F238E27FC236}">
                  <a16:creationId xmlns:a16="http://schemas.microsoft.com/office/drawing/2014/main" id="{4B799756-3772-C25F-8AF1-197D9C801C8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24646" y="6522343"/>
              <a:ext cx="2602129" cy="892530"/>
            </a:xfrm>
            <a:prstGeom prst="rect">
              <a:avLst/>
            </a:prstGeom>
          </p:spPr>
        </p:pic>
      </p:grpSp>
      <p:grpSp>
        <p:nvGrpSpPr>
          <p:cNvPr id="30" name="Group 29">
            <a:extLst>
              <a:ext uri="{FF2B5EF4-FFF2-40B4-BE49-F238E27FC236}">
                <a16:creationId xmlns:a16="http://schemas.microsoft.com/office/drawing/2014/main" id="{82852F02-B0DE-253F-3C98-6244EDE9EE94}"/>
              </a:ext>
            </a:extLst>
          </p:cNvPr>
          <p:cNvGrpSpPr/>
          <p:nvPr/>
        </p:nvGrpSpPr>
        <p:grpSpPr>
          <a:xfrm>
            <a:off x="9147401" y="6313028"/>
            <a:ext cx="3341593" cy="1212843"/>
            <a:chOff x="9147401" y="6362187"/>
            <a:chExt cx="3341593" cy="1212843"/>
          </a:xfrm>
        </p:grpSpPr>
        <p:sp>
          <p:nvSpPr>
            <p:cNvPr id="26" name="Rectangle: Rounded Corners 25">
              <a:extLst>
                <a:ext uri="{FF2B5EF4-FFF2-40B4-BE49-F238E27FC236}">
                  <a16:creationId xmlns:a16="http://schemas.microsoft.com/office/drawing/2014/main" id="{FD4763A9-7D3F-6DA6-60CC-E70CDE8EE682}"/>
                </a:ext>
              </a:extLst>
            </p:cNvPr>
            <p:cNvSpPr/>
            <p:nvPr/>
          </p:nvSpPr>
          <p:spPr bwMode="auto">
            <a:xfrm>
              <a:off x="9147401" y="6362187"/>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Logo&#10;&#10;Description automatically generated">
              <a:extLst>
                <a:ext uri="{FF2B5EF4-FFF2-40B4-BE49-F238E27FC236}">
                  <a16:creationId xmlns:a16="http://schemas.microsoft.com/office/drawing/2014/main" id="{91A45E6E-65E2-A232-86BC-0C878380BB1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85503" y="6362752"/>
              <a:ext cx="1665388" cy="1211713"/>
            </a:xfrm>
            <a:prstGeom prst="rect">
              <a:avLst/>
            </a:prstGeom>
          </p:spPr>
        </p:pic>
      </p:grpSp>
      <p:grpSp>
        <p:nvGrpSpPr>
          <p:cNvPr id="29" name="Group 28">
            <a:extLst>
              <a:ext uri="{FF2B5EF4-FFF2-40B4-BE49-F238E27FC236}">
                <a16:creationId xmlns:a16="http://schemas.microsoft.com/office/drawing/2014/main" id="{2BECB3D9-A2D8-363D-F2ED-24D7A27DBB8E}"/>
              </a:ext>
            </a:extLst>
          </p:cNvPr>
          <p:cNvGrpSpPr/>
          <p:nvPr/>
        </p:nvGrpSpPr>
        <p:grpSpPr>
          <a:xfrm>
            <a:off x="5601158" y="6157655"/>
            <a:ext cx="3341593" cy="1523588"/>
            <a:chOff x="5644402" y="6157655"/>
            <a:chExt cx="3341593" cy="1523588"/>
          </a:xfrm>
        </p:grpSpPr>
        <p:sp>
          <p:nvSpPr>
            <p:cNvPr id="27" name="Rectangle: Rounded Corners 26">
              <a:extLst>
                <a:ext uri="{FF2B5EF4-FFF2-40B4-BE49-F238E27FC236}">
                  <a16:creationId xmlns:a16="http://schemas.microsoft.com/office/drawing/2014/main" id="{69C96F41-6DB3-CFA4-A8A9-E651D1B424DB}"/>
                </a:ext>
              </a:extLst>
            </p:cNvPr>
            <p:cNvSpPr/>
            <p:nvPr/>
          </p:nvSpPr>
          <p:spPr bwMode="auto">
            <a:xfrm>
              <a:off x="5644402" y="6313028"/>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descr="Logo&#10;&#10;Description automatically generated">
              <a:extLst>
                <a:ext uri="{FF2B5EF4-FFF2-40B4-BE49-F238E27FC236}">
                  <a16:creationId xmlns:a16="http://schemas.microsoft.com/office/drawing/2014/main" id="{ACE63A88-AB55-9617-F1D6-917CF409179F}"/>
                </a:ext>
              </a:extLst>
            </p:cNvPr>
            <p:cNvPicPr>
              <a:picLocks noChangeAspect="1"/>
            </p:cNvPicPr>
            <p:nvPr/>
          </p:nvPicPr>
          <p:blipFill rotWithShape="1">
            <a:blip r:embed="rId7">
              <a:extLst>
                <a:ext uri="{28A0092B-C50C-407E-A947-70E740481C1C}">
                  <a14:useLocalDpi xmlns:a14="http://schemas.microsoft.com/office/drawing/2010/main" val="0"/>
                </a:ext>
              </a:extLst>
            </a:blip>
            <a:srcRect t="18360" b="24177"/>
            <a:stretch/>
          </p:blipFill>
          <p:spPr>
            <a:xfrm>
              <a:off x="5989498" y="6157655"/>
              <a:ext cx="2651400" cy="1523588"/>
            </a:xfrm>
            <a:prstGeom prst="rect">
              <a:avLst/>
            </a:prstGeom>
          </p:spPr>
        </p:pic>
      </p:grpSp>
    </p:spTree>
    <p:extLst>
      <p:ext uri="{BB962C8B-B14F-4D97-AF65-F5344CB8AC3E}">
        <p14:creationId xmlns:p14="http://schemas.microsoft.com/office/powerpoint/2010/main" val="3401646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E2A7D6-7FB1-4DCC-815C-23D62BB21C8C}"/>
              </a:ext>
            </a:extLst>
          </p:cNvPr>
          <p:cNvSpPr>
            <a:spLocks noGrp="1"/>
          </p:cNvSpPr>
          <p:nvPr>
            <p:ph type="title"/>
          </p:nvPr>
        </p:nvSpPr>
        <p:spPr/>
        <p:txBody>
          <a:bodyPr/>
          <a:lstStyle/>
          <a:p>
            <a:r>
              <a:rPr lang="en-IN" dirty="0"/>
              <a:t>Agenda</a:t>
            </a:r>
          </a:p>
        </p:txBody>
      </p:sp>
      <p:sp>
        <p:nvSpPr>
          <p:cNvPr id="4" name="Text Placeholder 3">
            <a:extLst>
              <a:ext uri="{FF2B5EF4-FFF2-40B4-BE49-F238E27FC236}">
                <a16:creationId xmlns:a16="http://schemas.microsoft.com/office/drawing/2014/main" id="{A7BF0C2C-1C31-4EB0-B960-FCC0DC1285A9}"/>
              </a:ext>
            </a:extLst>
          </p:cNvPr>
          <p:cNvSpPr>
            <a:spLocks noGrp="1"/>
          </p:cNvSpPr>
          <p:nvPr>
            <p:ph type="body" sz="quarter" idx="12"/>
          </p:nvPr>
        </p:nvSpPr>
        <p:spPr>
          <a:xfrm>
            <a:off x="1171182" y="2170261"/>
            <a:ext cx="10972800" cy="4708981"/>
          </a:xfrm>
        </p:spPr>
        <p:txBody>
          <a:bodyPr/>
          <a:lstStyle/>
          <a:p>
            <a:pPr marL="342900" lvl="1" indent="-342900">
              <a:lnSpc>
                <a:spcPct val="150000"/>
              </a:lnSpc>
              <a:spcBef>
                <a:spcPts val="600"/>
              </a:spcBef>
              <a:spcAft>
                <a:spcPts val="0"/>
              </a:spcAft>
              <a:buFont typeface="Arial" panose="020B0604020202020204" pitchFamily="34" charset="0"/>
              <a:buChar char="•"/>
            </a:pPr>
            <a:r>
              <a:rPr lang="en-US" sz="2400" dirty="0">
                <a:solidFill>
                  <a:schemeClr val="tx1"/>
                </a:solidFill>
              </a:rPr>
              <a:t>Choose a compute service</a:t>
            </a:r>
          </a:p>
          <a:p>
            <a:pPr marL="342900" lvl="1" indent="-342900">
              <a:lnSpc>
                <a:spcPct val="150000"/>
              </a:lnSpc>
              <a:spcBef>
                <a:spcPts val="600"/>
              </a:spcBef>
              <a:spcAft>
                <a:spcPts val="0"/>
              </a:spcAft>
              <a:buFont typeface="Arial" panose="020B0604020202020204" pitchFamily="34" charset="0"/>
              <a:buChar char="•"/>
            </a:pPr>
            <a:r>
              <a:rPr lang="en-US" sz="2400" dirty="0">
                <a:solidFill>
                  <a:schemeClr val="tx1"/>
                </a:solidFill>
              </a:rPr>
              <a:t>Design for Azure virtual machine solutions</a:t>
            </a:r>
          </a:p>
          <a:p>
            <a:pPr marL="342900" lvl="1" indent="-342900">
              <a:lnSpc>
                <a:spcPct val="150000"/>
              </a:lnSpc>
              <a:spcBef>
                <a:spcPts val="600"/>
              </a:spcBef>
              <a:spcAft>
                <a:spcPts val="0"/>
              </a:spcAft>
              <a:buFont typeface="Arial" panose="020B0604020202020204" pitchFamily="34" charset="0"/>
              <a:buChar char="•"/>
            </a:pPr>
            <a:r>
              <a:rPr lang="en-US" sz="2400" dirty="0">
                <a:solidFill>
                  <a:schemeClr val="tx1"/>
                </a:solidFill>
              </a:rPr>
              <a:t>Design for Azure App Services solutions</a:t>
            </a:r>
          </a:p>
          <a:p>
            <a:pPr marL="342900" lvl="1" indent="-342900">
              <a:lnSpc>
                <a:spcPct val="150000"/>
              </a:lnSpc>
              <a:spcBef>
                <a:spcPts val="600"/>
              </a:spcBef>
              <a:spcAft>
                <a:spcPts val="0"/>
              </a:spcAft>
              <a:buFont typeface="Arial" panose="020B0604020202020204" pitchFamily="34" charset="0"/>
              <a:buChar char="•"/>
            </a:pPr>
            <a:r>
              <a:rPr lang="en-US" sz="2400" dirty="0">
                <a:solidFill>
                  <a:schemeClr val="tx1"/>
                </a:solidFill>
              </a:rPr>
              <a:t>Design for Azure Container Instances solutions</a:t>
            </a:r>
          </a:p>
          <a:p>
            <a:pPr marL="342900" lvl="1" indent="-342900">
              <a:lnSpc>
                <a:spcPct val="150000"/>
              </a:lnSpc>
              <a:spcBef>
                <a:spcPts val="600"/>
              </a:spcBef>
              <a:spcAft>
                <a:spcPts val="0"/>
              </a:spcAft>
              <a:buFont typeface="Arial" panose="020B0604020202020204" pitchFamily="34" charset="0"/>
              <a:buChar char="•"/>
            </a:pPr>
            <a:r>
              <a:rPr lang="en-US" sz="2400" dirty="0">
                <a:solidFill>
                  <a:schemeClr val="tx1"/>
                </a:solidFill>
              </a:rPr>
              <a:t>Design for Azure Kubernetes Service solutions</a:t>
            </a:r>
          </a:p>
          <a:p>
            <a:pPr marL="342900" lvl="1" indent="-342900">
              <a:lnSpc>
                <a:spcPct val="150000"/>
              </a:lnSpc>
              <a:spcBef>
                <a:spcPts val="600"/>
              </a:spcBef>
              <a:spcAft>
                <a:spcPts val="0"/>
              </a:spcAft>
              <a:buFont typeface="Arial" panose="020B0604020202020204" pitchFamily="34" charset="0"/>
              <a:buChar char="•"/>
            </a:pPr>
            <a:r>
              <a:rPr lang="en-US" sz="2400" dirty="0">
                <a:solidFill>
                  <a:schemeClr val="tx1"/>
                </a:solidFill>
              </a:rPr>
              <a:t>Design for Azure Function solutions</a:t>
            </a:r>
          </a:p>
          <a:p>
            <a:pPr marL="342900" lvl="1" indent="-342900">
              <a:lnSpc>
                <a:spcPct val="150000"/>
              </a:lnSpc>
              <a:spcBef>
                <a:spcPts val="600"/>
              </a:spcBef>
              <a:spcAft>
                <a:spcPts val="0"/>
              </a:spcAft>
              <a:buFont typeface="Arial" panose="020B0604020202020204" pitchFamily="34" charset="0"/>
              <a:buChar char="•"/>
            </a:pPr>
            <a:r>
              <a:rPr lang="en-US" sz="2400" dirty="0">
                <a:solidFill>
                  <a:schemeClr val="tx1"/>
                </a:solidFill>
              </a:rPr>
              <a:t>Design for Azure Logic App solutions</a:t>
            </a:r>
          </a:p>
          <a:p>
            <a:endParaRPr lang="en-IN" dirty="0">
              <a:solidFill>
                <a:schemeClr val="tx1"/>
              </a:solidFill>
            </a:endParaRPr>
          </a:p>
        </p:txBody>
      </p:sp>
    </p:spTree>
    <p:extLst>
      <p:ext uri="{BB962C8B-B14F-4D97-AF65-F5344CB8AC3E}">
        <p14:creationId xmlns:p14="http://schemas.microsoft.com/office/powerpoint/2010/main" val="1123547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09DB10-5D16-458A-9D51-EA73716C3B97}"/>
              </a:ext>
            </a:extLst>
          </p:cNvPr>
          <p:cNvSpPr>
            <a:spLocks noGrp="1"/>
          </p:cNvSpPr>
          <p:nvPr>
            <p:ph type="title"/>
          </p:nvPr>
        </p:nvSpPr>
        <p:spPr/>
        <p:txBody>
          <a:bodyPr/>
          <a:lstStyle/>
          <a:p>
            <a:r>
              <a:rPr lang="en-IN" dirty="0"/>
              <a:t>Why Microsoft Azure??</a:t>
            </a:r>
          </a:p>
        </p:txBody>
      </p:sp>
    </p:spTree>
    <p:extLst>
      <p:ext uri="{BB962C8B-B14F-4D97-AF65-F5344CB8AC3E}">
        <p14:creationId xmlns:p14="http://schemas.microsoft.com/office/powerpoint/2010/main" val="1936231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B1566-FAB4-A261-C4C3-A036E1F8017D}"/>
              </a:ext>
            </a:extLst>
          </p:cNvPr>
          <p:cNvSpPr>
            <a:spLocks noGrp="1"/>
          </p:cNvSpPr>
          <p:nvPr>
            <p:ph type="title"/>
          </p:nvPr>
        </p:nvSpPr>
        <p:spPr/>
        <p:txBody>
          <a:bodyPr/>
          <a:lstStyle/>
          <a:p>
            <a:r>
              <a:rPr lang="en-IN" dirty="0"/>
              <a:t>Compute Solution on Microsoft Azure</a:t>
            </a:r>
          </a:p>
        </p:txBody>
      </p:sp>
    </p:spTree>
    <p:extLst>
      <p:ext uri="{BB962C8B-B14F-4D97-AF65-F5344CB8AC3E}">
        <p14:creationId xmlns:p14="http://schemas.microsoft.com/office/powerpoint/2010/main" val="4177666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ecision tree for compute services. ">
            <a:extLst>
              <a:ext uri="{FF2B5EF4-FFF2-40B4-BE49-F238E27FC236}">
                <a16:creationId xmlns:a16="http://schemas.microsoft.com/office/drawing/2014/main" id="{E81E4B00-2845-97FC-BBD6-390438490BC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87728" y="704768"/>
            <a:ext cx="10553168" cy="6500704"/>
          </a:xfrm>
          <a:prstGeom prst="rect">
            <a:avLst/>
          </a:prstGeom>
          <a:noFill/>
        </p:spPr>
      </p:pic>
    </p:spTree>
    <p:extLst>
      <p:ext uri="{BB962C8B-B14F-4D97-AF65-F5344CB8AC3E}">
        <p14:creationId xmlns:p14="http://schemas.microsoft.com/office/powerpoint/2010/main" val="3106563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B1566-FAB4-A261-C4C3-A036E1F8017D}"/>
              </a:ext>
            </a:extLst>
          </p:cNvPr>
          <p:cNvSpPr>
            <a:spLocks noGrp="1"/>
          </p:cNvSpPr>
          <p:nvPr>
            <p:ph type="title"/>
          </p:nvPr>
        </p:nvSpPr>
        <p:spPr/>
        <p:txBody>
          <a:bodyPr/>
          <a:lstStyle/>
          <a:p>
            <a:r>
              <a:rPr lang="en-IN" dirty="0"/>
              <a:t>Azure Virtual Machine Solutions</a:t>
            </a:r>
          </a:p>
        </p:txBody>
      </p:sp>
    </p:spTree>
    <p:extLst>
      <p:ext uri="{BB962C8B-B14F-4D97-AF65-F5344CB8AC3E}">
        <p14:creationId xmlns:p14="http://schemas.microsoft.com/office/powerpoint/2010/main" val="4110444782"/>
      </p:ext>
    </p:extLst>
  </p:cSld>
  <p:clrMapOvr>
    <a:masterClrMapping/>
  </p:clrMapOvr>
</p:sld>
</file>

<file path=ppt/theme/theme1.xml><?xml version="1.0" encoding="utf-8"?>
<a:theme xmlns:a="http://schemas.openxmlformats.org/drawingml/2006/main" name="Document template - Corp grid">
  <a:themeElements>
    <a:clrScheme name="Personnalisé 1">
      <a:dk1>
        <a:srgbClr val="000000"/>
      </a:dk1>
      <a:lt1>
        <a:srgbClr val="FFFFFF"/>
      </a:lt1>
      <a:dk2>
        <a:srgbClr val="243A5E"/>
      </a:dk2>
      <a:lt2>
        <a:srgbClr val="50E6FF"/>
      </a:lt2>
      <a:accent1>
        <a:srgbClr val="0078D4"/>
      </a:accent1>
      <a:accent2>
        <a:srgbClr val="D83B01"/>
      </a:accent2>
      <a:accent3>
        <a:srgbClr val="107C10"/>
      </a:accent3>
      <a:accent4>
        <a:srgbClr val="8661C5"/>
      </a:accent4>
      <a:accent5>
        <a:srgbClr val="008575"/>
      </a:accent5>
      <a:accent6>
        <a:srgbClr val="FFB900"/>
      </a:accent6>
      <a:hlink>
        <a:srgbClr val="505050"/>
      </a:hlink>
      <a:folHlink>
        <a:srgbClr val="505050"/>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1A99765A-B52B-45C8-8F60-BFFF66046259}" vid="{C5B0352E-D9F5-475F-BFE9-E2A1178029C1}"/>
    </a:ext>
  </a:extLst>
</a:theme>
</file>

<file path=ppt/theme/theme2.xml><?xml version="1.0" encoding="utf-8"?>
<a:theme xmlns:a="http://schemas.openxmlformats.org/drawingml/2006/main" name="1_Document template - Corp grid">
  <a:themeElements>
    <a:clrScheme name="Personnalisé 1">
      <a:dk1>
        <a:srgbClr val="000000"/>
      </a:dk1>
      <a:lt1>
        <a:srgbClr val="FFFFFF"/>
      </a:lt1>
      <a:dk2>
        <a:srgbClr val="243A5E"/>
      </a:dk2>
      <a:lt2>
        <a:srgbClr val="50E6FF"/>
      </a:lt2>
      <a:accent1>
        <a:srgbClr val="0078D4"/>
      </a:accent1>
      <a:accent2>
        <a:srgbClr val="D83B01"/>
      </a:accent2>
      <a:accent3>
        <a:srgbClr val="107C10"/>
      </a:accent3>
      <a:accent4>
        <a:srgbClr val="8661C5"/>
      </a:accent4>
      <a:accent5>
        <a:srgbClr val="008575"/>
      </a:accent5>
      <a:accent6>
        <a:srgbClr val="FFB900"/>
      </a:accent6>
      <a:hlink>
        <a:srgbClr val="505050"/>
      </a:hlink>
      <a:folHlink>
        <a:srgbClr val="505050"/>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1A99765A-B52B-45C8-8F60-BFFF66046259}" vid="{C5B0352E-D9F5-475F-BFE9-E2A1178029C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B6A37E6996C184D85BF3BA8E3563761" ma:contentTypeVersion="17" ma:contentTypeDescription="Create a new document." ma:contentTypeScope="" ma:versionID="b04b0f682109e26dfcf23d3ec791eea3">
  <xsd:schema xmlns:xsd="http://www.w3.org/2001/XMLSchema" xmlns:xs="http://www.w3.org/2001/XMLSchema" xmlns:p="http://schemas.microsoft.com/office/2006/metadata/properties" xmlns:ns3="8e29ddae-502e-47f8-b6ac-1930e43e0c49" xmlns:ns4="f9ea4d1f-cef4-4148-b1b3-16bb27743a9d" targetNamespace="http://schemas.microsoft.com/office/2006/metadata/properties" ma:root="true" ma:fieldsID="b5c22b08b9fbb4579c23eff281777499" ns3:_="" ns4:_="">
    <xsd:import namespace="8e29ddae-502e-47f8-b6ac-1930e43e0c49"/>
    <xsd:import namespace="f9ea4d1f-cef4-4148-b1b3-16bb27743a9d"/>
    <xsd:element name="properties">
      <xsd:complexType>
        <xsd:sequence>
          <xsd:element name="documentManagement">
            <xsd:complexType>
              <xsd:all>
                <xsd:element ref="ns3:SharedWithUsers" minOccurs="0"/>
                <xsd:element ref="ns3:SharingHintHash" minOccurs="0"/>
                <xsd:element ref="ns3:SharedWithDetails" minOccurs="0"/>
                <xsd:element ref="ns3:LastSharedByUser" minOccurs="0"/>
                <xsd:element ref="ns3:LastSharedByTime" minOccurs="0"/>
                <xsd:element ref="ns4:MediaServiceMetadata" minOccurs="0"/>
                <xsd:element ref="ns4:MediaServiceFastMetadata" minOccurs="0"/>
                <xsd:element ref="ns4:MediaServiceDateTaken" minOccurs="0"/>
                <xsd:element ref="ns4:_STS_x0020_Hashtags" minOccurs="0"/>
                <xsd:element ref="ns3:_STS_x0020_AppliedHashtags" minOccurs="0"/>
                <xsd:element ref="ns4:MediaServiceAutoTags"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e29ddae-502e-47f8-b6ac-1930e43e0c4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element name="_STS_x0020_AppliedHashtags" ma:index="17" nillable="true" ma:displayName="Applied Hashtags" ma:description="" ma:internalName="_STS_x0020_AppliedHashtags" ma:readOnly="true" ma:showField="Titl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9ea4d1f-cef4-4148-b1b3-16bb27743a9d"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_STS_x0020_Hashtags" ma:index="16" nillable="true" ma:displayName="Hashtags" ma:description="" ma:list="{eb00c052-285e-4661-8b6e-1e6352ee6582}" ma:internalName="_STS_x0020_Hashtags" ma:readOnly="false" ma:showField="Title">
      <xsd:complexType>
        <xsd:complexContent>
          <xsd:extension base="dms:MultiChoiceLookup">
            <xsd:sequence>
              <xsd:element name="Value" type="dms:Lookup" maxOccurs="unbounded" minOccurs="0" nillable="true"/>
            </xsd:sequence>
          </xsd:extension>
        </xsd:complexContent>
      </xsd:complexType>
    </xsd:element>
    <xsd:element name="MediaServiceAutoTags" ma:index="18" nillable="true" ma:displayName="MediaServiceAutoTags" ma:description="" ma:internalName="MediaServiceAutoTags" ma:readOnly="true">
      <xsd:simpleType>
        <xsd:restriction base="dms:Text"/>
      </xsd:simpleType>
    </xsd:element>
    <xsd:element name="MediaServiceOCR" ma:index="19" nillable="true" ma:displayName="MediaServiceOCR" ma:description="" ma:internalName="MediaServiceOCR" ma:readOnly="true">
      <xsd:simpleType>
        <xsd:restriction base="dms:Note">
          <xsd:maxLength value="255"/>
        </xsd:restriction>
      </xsd:simpleType>
    </xsd:element>
    <xsd:element name="MediaServiceLocation" ma:index="20" nillable="true" ma:displayName="MediaServiceLocation" ma:internalName="MediaServiceLocation"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AutoKeyPoints" ma:index="23" nillable="true" ma:displayName="MediaServiceAutoKeyPoints" ma:hidden="true" ma:internalName="MediaServiceAutoKeyPoints" ma:readOnly="true">
      <xsd:simpleType>
        <xsd:restriction base="dms:Note"/>
      </xsd:simpleType>
    </xsd:element>
    <xsd:element name="MediaServiceKeyPoints" ma:index="2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STS_x0020_Hashtags xmlns="f9ea4d1f-cef4-4148-b1b3-16bb27743a9d"/>
  </documentManagement>
</p:properties>
</file>

<file path=customXml/itemProps1.xml><?xml version="1.0" encoding="utf-8"?>
<ds:datastoreItem xmlns:ds="http://schemas.openxmlformats.org/officeDocument/2006/customXml" ds:itemID="{B1558663-87D8-497C-9D0E-56EDB9CCC2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e29ddae-502e-47f8-b6ac-1930e43e0c49"/>
    <ds:schemaRef ds:uri="f9ea4d1f-cef4-4148-b1b3-16bb27743a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C661D46-9602-48E1-9F42-2B7287AF0269}">
  <ds:schemaRefs>
    <ds:schemaRef ds:uri="http://schemas.microsoft.com/sharepoint/v3/contenttype/forms"/>
  </ds:schemaRefs>
</ds:datastoreItem>
</file>

<file path=customXml/itemProps3.xml><?xml version="1.0" encoding="utf-8"?>
<ds:datastoreItem xmlns:ds="http://schemas.openxmlformats.org/officeDocument/2006/customXml" ds:itemID="{05DE981C-02F8-499E-81ED-0B76C44C2D1D}">
  <ds:schemaRefs>
    <ds:schemaRef ds:uri="http://www.w3.org/XML/1998/namespace"/>
    <ds:schemaRef ds:uri="http://schemas.microsoft.com/office/2006/metadata/properties"/>
    <ds:schemaRef ds:uri="http://purl.org/dc/elements/1.1/"/>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f9ea4d1f-cef4-4148-b1b3-16bb27743a9d"/>
    <ds:schemaRef ds:uri="8e29ddae-502e-47f8-b6ac-1930e43e0c49"/>
    <ds:schemaRef ds:uri="http://purl.org/dc/terms/"/>
  </ds:schemaRefs>
</ds:datastoreItem>
</file>

<file path=docProps/app.xml><?xml version="1.0" encoding="utf-8"?>
<Properties xmlns="http://schemas.openxmlformats.org/officeDocument/2006/extended-properties" xmlns:vt="http://schemas.openxmlformats.org/officeDocument/2006/docPropsVTypes">
  <Template>Windows_PowerPoint_Template-2020</Template>
  <TotalTime>0</TotalTime>
  <Words>1848</Words>
  <Application>Microsoft Office PowerPoint</Application>
  <PresentationFormat>Custom</PresentationFormat>
  <Paragraphs>226</Paragraphs>
  <Slides>28</Slides>
  <Notes>10</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28</vt:i4>
      </vt:variant>
    </vt:vector>
  </HeadingPairs>
  <TitlesOfParts>
    <vt:vector size="42" baseType="lpstr">
      <vt:lpstr>Segoe UI Semibold (Headings)</vt:lpstr>
      <vt:lpstr>Arial</vt:lpstr>
      <vt:lpstr>Poppins Light</vt:lpstr>
      <vt:lpstr>Consolas</vt:lpstr>
      <vt:lpstr>Calibri</vt:lpstr>
      <vt:lpstr>Segoe UI</vt:lpstr>
      <vt:lpstr>Courier New</vt:lpstr>
      <vt:lpstr>Wingdings</vt:lpstr>
      <vt:lpstr>Times New Roman</vt:lpstr>
      <vt:lpstr>Segoe UI Light</vt:lpstr>
      <vt:lpstr>Segoe UI Semibold</vt:lpstr>
      <vt:lpstr>Poppins</vt:lpstr>
      <vt:lpstr>Document template - Corp grid</vt:lpstr>
      <vt:lpstr>1_Document template - Corp grid</vt:lpstr>
      <vt:lpstr>PowerPoint Presentation</vt:lpstr>
      <vt:lpstr>Build a holistic migration plan with  Microsoft Azure</vt:lpstr>
      <vt:lpstr>Abdul Rasheed Feroz Khan</vt:lpstr>
      <vt:lpstr>PowerPoint Presentation</vt:lpstr>
      <vt:lpstr>Agenda</vt:lpstr>
      <vt:lpstr>Why Microsoft Azure??</vt:lpstr>
      <vt:lpstr>Compute Solution on Microsoft Azure</vt:lpstr>
      <vt:lpstr>PowerPoint Presentation</vt:lpstr>
      <vt:lpstr>Azure Virtual Machine Solutions</vt:lpstr>
      <vt:lpstr>PowerPoint Presentation</vt:lpstr>
      <vt:lpstr>Plan the Azure virtual machine deployment</vt:lpstr>
      <vt:lpstr>Determine the virtual machine family</vt:lpstr>
      <vt:lpstr>When to select virtual machine scale sets </vt:lpstr>
      <vt:lpstr>Azure App Service Solutions</vt:lpstr>
      <vt:lpstr>When to use Azure App Services Web Apps </vt:lpstr>
      <vt:lpstr>   Considerations for App Service Web Apps</vt:lpstr>
      <vt:lpstr>Compare containers to virtual machines</vt:lpstr>
      <vt:lpstr>Azure Container Instances Design</vt:lpstr>
      <vt:lpstr>What is Azure Container Instance </vt:lpstr>
      <vt:lpstr>When to use Azure Container Instances</vt:lpstr>
      <vt:lpstr>Azure Kubernetes Service Design</vt:lpstr>
      <vt:lpstr>Considerations for Azure Kubernetes Services</vt:lpstr>
      <vt:lpstr>Design a highly available container solution </vt:lpstr>
      <vt:lpstr>Azure Functions Design</vt:lpstr>
      <vt:lpstr>When to use Azure Functions</vt:lpstr>
      <vt:lpstr>Considerations for Azure Functions</vt:lpstr>
      <vt:lpstr>The complete migration plan – Q&amp;A</vt:lpstr>
      <vt:lpstr>PowerPoint Presentation</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 or presentation title</dc:title>
  <dc:creator/>
  <cp:lastModifiedBy/>
  <cp:revision>19</cp:revision>
  <dcterms:created xsi:type="dcterms:W3CDTF">2020-10-17T05:30:34Z</dcterms:created>
  <dcterms:modified xsi:type="dcterms:W3CDTF">2022-10-20T07:06:00Z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vijoris@microsoft.com</vt:lpwstr>
  </property>
  <property fmtid="{D5CDD505-2E9C-101B-9397-08002B2CF9AE}" pid="5" name="MSIP_Label_f42aa342-8706-4288-bd11-ebb85995028c_SetDate">
    <vt:lpwstr>2018-06-21T17:19:54.4078926Z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0x010100FB6A37E6996C184D85BF3BA8E3563761</vt:lpwstr>
  </property>
</Properties>
</file>